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4.xml" ContentType="application/vnd.openxmlformats-officedocument.presentationml.notesSlide+xml"/>
  <Override PartName="/ppt/ink/ink6.xml" ContentType="application/inkml+xml"/>
  <Override PartName="/ppt/notesSlides/notesSlide5.xml" ContentType="application/vnd.openxmlformats-officedocument.presentationml.notesSlide+xml"/>
  <Override PartName="/ppt/ink/ink7.xml" ContentType="application/inkml+xml"/>
  <Override PartName="/ppt/notesSlides/notesSlide6.xml" ContentType="application/vnd.openxmlformats-officedocument.presentationml.notesSlide+xml"/>
  <Override PartName="/ppt/ink/ink8.xml" ContentType="application/inkml+xml"/>
  <Override PartName="/ppt/notesSlides/notesSlide7.xml" ContentType="application/vnd.openxmlformats-officedocument.presentationml.notesSlide+xml"/>
  <Override PartName="/ppt/ink/ink9.xml" ContentType="application/inkml+xml"/>
  <Override PartName="/ppt/notesSlides/notesSlide8.xml" ContentType="application/vnd.openxmlformats-officedocument.presentationml.notesSlide+xml"/>
  <Override PartName="/ppt/ink/ink10.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5.xml" ContentType="application/vnd.openxmlformats-officedocument.themeOverride+xml"/>
  <Override PartName="/ppt/notesSlides/notesSlide11.xml" ContentType="application/vnd.openxmlformats-officedocument.presentationml.notesSlide+xml"/>
  <Override PartName="/ppt/ink/ink11.xml" ContentType="application/inkml+xml"/>
  <Override PartName="/ppt/notesSlides/notesSlide12.xml" ContentType="application/vnd.openxmlformats-officedocument.presentationml.notesSlide+xml"/>
  <Override PartName="/ppt/theme/themeOverride6.xml" ContentType="application/vnd.openxmlformats-officedocument.themeOverride+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709" r:id="rId3"/>
    <p:sldMasterId id="2147483729" r:id="rId4"/>
    <p:sldMasterId id="2147483745" r:id="rId5"/>
  </p:sldMasterIdLst>
  <p:notesMasterIdLst>
    <p:notesMasterId r:id="rId30"/>
  </p:notesMasterIdLst>
  <p:sldIdLst>
    <p:sldId id="256" r:id="rId6"/>
    <p:sldId id="402" r:id="rId7"/>
    <p:sldId id="276" r:id="rId8"/>
    <p:sldId id="4763" r:id="rId9"/>
    <p:sldId id="4764" r:id="rId10"/>
    <p:sldId id="4765" r:id="rId11"/>
    <p:sldId id="4766" r:id="rId12"/>
    <p:sldId id="420" r:id="rId13"/>
    <p:sldId id="4806" r:id="rId14"/>
    <p:sldId id="421" r:id="rId15"/>
    <p:sldId id="425" r:id="rId16"/>
    <p:sldId id="424" r:id="rId17"/>
    <p:sldId id="426" r:id="rId18"/>
    <p:sldId id="357" r:id="rId19"/>
    <p:sldId id="4807" r:id="rId20"/>
    <p:sldId id="4808" r:id="rId21"/>
    <p:sldId id="422" r:id="rId22"/>
    <p:sldId id="363" r:id="rId23"/>
    <p:sldId id="4805" r:id="rId24"/>
    <p:sldId id="4782" r:id="rId25"/>
    <p:sldId id="4783" r:id="rId26"/>
    <p:sldId id="4784" r:id="rId27"/>
    <p:sldId id="419" r:id="rId28"/>
    <p:sldId id="409" r:id="rId29"/>
  </p:sldIdLst>
  <p:sldSz cx="12188825" cy="6858000"/>
  <p:notesSz cx="6858000" cy="9144000"/>
  <p:embeddedFontLst>
    <p:embeddedFont>
      <p:font typeface="72" panose="020B0503030000000003" pitchFamily="34" charset="0"/>
      <p:regular r:id="rId31"/>
      <p:bold r:id="rId32"/>
      <p:italic r:id="rId33"/>
      <p:boldItalic r:id="rId34"/>
    </p:embeddedFont>
    <p:embeddedFont>
      <p:font typeface="Arial Black" panose="020B0A04020102020204" pitchFamily="34" charset="0"/>
      <p:regular r:id="rId35"/>
      <p:bold r:id="rId36"/>
    </p:embeddedFont>
    <p:embeddedFont>
      <p:font typeface="Cambria" panose="02040503050406030204" pitchFamily="18" charset="0"/>
      <p:regular r:id="rId37"/>
      <p:bold r:id="rId38"/>
      <p:italic r:id="rId39"/>
      <p:boldItalic r:id="rId40"/>
    </p:embeddedFont>
    <p:embeddedFont>
      <p:font typeface="Consolas" panose="020B0609020204030204" pitchFamily="49" charset="0"/>
      <p:regular r:id="rId41"/>
      <p:bold r:id="rId42"/>
      <p:italic r:id="rId43"/>
      <p:boldItalic r:id="rId44"/>
    </p:embeddedFont>
    <p:embeddedFont>
      <p:font typeface="Cooper Black" panose="0208090404030B020404" pitchFamily="18" charset="0"/>
      <p:regular r:id="rId45"/>
    </p:embeddedFont>
    <p:embeddedFont>
      <p:font typeface="Corben" panose="020B0604020202020204" charset="0"/>
      <p:bold r:id="rId46"/>
    </p:embeddedFont>
    <p:embeddedFont>
      <p:font typeface="Open Sans" panose="020B0606030504020204" pitchFamily="34" charset="0"/>
      <p:regular r:id="rId47"/>
      <p:bold r:id="rId48"/>
      <p:italic r:id="rId49"/>
      <p:boldItalic r:id="rId50"/>
    </p:embeddedFont>
    <p:embeddedFont>
      <p:font typeface="Quattrocento Sans" panose="020B0502050000020003" pitchFamily="34" charset="0"/>
      <p:regular r:id="rId51"/>
      <p:bold r:id="rId52"/>
      <p:italic r:id="rId53"/>
      <p:boldItalic r:id="rId54"/>
    </p:embeddedFont>
    <p:embeddedFont>
      <p:font typeface="Segoe UI" panose="020B0502040204020203" pitchFamily="34" charset="0"/>
      <p:regular r:id="rId55"/>
      <p:bold r:id="rId56"/>
      <p:italic r:id="rId57"/>
      <p:boldItalic r:id="rId58"/>
    </p:embeddedFont>
    <p:embeddedFont>
      <p:font typeface="Segoe UI Light" panose="020B0502040204020203" pitchFamily="34" charset="0"/>
      <p:regular r:id="rId59"/>
      <p: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03" roundtripDataSignature="AMtx7mjDuvg+AJ5SXhqS019oXJCQRE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3E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80" autoAdjust="0"/>
    <p:restoredTop sz="94660"/>
  </p:normalViewPr>
  <p:slideViewPr>
    <p:cSldViewPr snapToGrid="0">
      <p:cViewPr varScale="1">
        <p:scale>
          <a:sx n="96" d="100"/>
          <a:sy n="96" d="100"/>
        </p:scale>
        <p:origin x="904" y="288"/>
      </p:cViewPr>
      <p:guideLst>
        <p:guide orient="horz" pos="2160"/>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font" Target="fonts/font25.fntdata"/><Relationship Id="rId7" Type="http://schemas.openxmlformats.org/officeDocument/2006/relationships/slide" Target="slides/slide2.xml"/><Relationship Id="rId20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font" Target="fonts/font23.fntdata"/><Relationship Id="rId58" Type="http://schemas.openxmlformats.org/officeDocument/2006/relationships/font" Target="fonts/font28.fntdata"/><Relationship Id="rId5" Type="http://schemas.openxmlformats.org/officeDocument/2006/relationships/slideMaster" Target="slideMasters/slideMaster5.xml"/><Relationship Id="rId203" Type="http://customschemas.google.com/relationships/presentationmetadata" Target="meta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font" Target="fonts/font26.fntdata"/><Relationship Id="rId8" Type="http://schemas.openxmlformats.org/officeDocument/2006/relationships/slide" Target="slides/slide3.xml"/><Relationship Id="rId51" Type="http://schemas.openxmlformats.org/officeDocument/2006/relationships/font" Target="fonts/font21.fntdata"/><Relationship Id="rId206"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59" Type="http://schemas.openxmlformats.org/officeDocument/2006/relationships/font" Target="fonts/font29.fntdata"/><Relationship Id="rId20" Type="http://schemas.openxmlformats.org/officeDocument/2006/relationships/slide" Target="slides/slide15.xml"/><Relationship Id="rId41" Type="http://schemas.openxmlformats.org/officeDocument/2006/relationships/font" Target="fonts/font11.fntdata"/><Relationship Id="rId54"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1.xml"/><Relationship Id="rId204" Type="http://schemas.openxmlformats.org/officeDocument/2006/relationships/presProps" Target="presProps.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6.fntdata"/><Relationship Id="rId49" Type="http://schemas.openxmlformats.org/officeDocument/2006/relationships/font" Target="fonts/font19.fntdata"/><Relationship Id="rId57" Type="http://schemas.openxmlformats.org/officeDocument/2006/relationships/font" Target="fonts/font27.fntdata"/><Relationship Id="rId10" Type="http://schemas.openxmlformats.org/officeDocument/2006/relationships/slide" Target="slides/slide5.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 Id="rId60" Type="http://schemas.openxmlformats.org/officeDocument/2006/relationships/font" Target="fonts/font30.fntdata"/><Relationship Id="rId4" Type="http://schemas.openxmlformats.org/officeDocument/2006/relationships/slideMaster" Target="slideMasters/slideMaster4.xml"/><Relationship Id="rId9" Type="http://schemas.openxmlformats.org/officeDocument/2006/relationships/slide" Target="slides/slide4.xml"/><Relationship Id="rId207" Type="http://schemas.openxmlformats.org/officeDocument/2006/relationships/tableStyles" Target="tableStyle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font" Target="fonts/font9.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12.xml><?xml version="1.0" encoding="utf-8"?>
<inkml:ink xmlns:inkml="http://www.w3.org/2003/InkML">
  <inkml:definitions>
    <inkml:context xml:id="ctx0">
      <inkml:inkSource xml:id="inkSrc0">
        <inkml:traceFormat>
          <inkml:channel name="X" type="integer" max="2560" units="cm"/>
          <inkml:channel name="Y" type="integer" max="1600" units="cm"/>
          <inkml:channel name="T" type="integer" max="2.14748E9" units="dev"/>
        </inkml:traceFormat>
        <inkml:channelProperties>
          <inkml:channelProperty channel="X" name="resolution" value="74.2029" units="1/cm"/>
          <inkml:channelProperty channel="Y" name="resolution" value="74.4186" units="1/cm"/>
          <inkml:channelProperty channel="T" name="resolution" value="1" units="1/dev"/>
        </inkml:channelProperties>
      </inkml:inkSource>
      <inkml:timestamp xml:id="ts0" timeString="2024-09-13T07:42:14.676"/>
    </inkml:context>
    <inkml:brush xml:id="br0">
      <inkml:brushProperty name="width" value="0.05292" units="cm"/>
      <inkml:brushProperty name="height" value="0.05292" units="cm"/>
      <inkml:brushProperty name="color" value="#FF0000"/>
    </inkml:brush>
  </inkml:definitions>
  <inkml:trace contextRef="#ctx0" brushRef="#br0">6084 3042 0,'0'0'0,"13"-26"31,14 26-31,-1 39 31,-13-12 1,-13-14-32,-26 66 31,-40 146 0,13-53 0,53-106 1,39-198-1,54-172 0,13 79 0,-27 238 1,-66 14-32,27 158 31,-27-132-31,27 145 31,-14-53-15</inkml:trace>
  <inkml:trace contextRef="#ctx0" brushRef="#br0" timeOffset="177.64">6163 3439 0,'-26'-13'31,"52"26"-31,1-66 32,-1 40-32,80-14 15</inkml:trace>
  <inkml:trace contextRef="#ctx0" brushRef="#br0" timeOffset="599.29">6534 3306 0,'13'27'62,"-13"-14"-46,13 0-16,-13 1 15,40 78 1,-27-79 0,-13 40-1,0-39 17,0-28-17,0-91 1,13 78-1,0-13-15,14-52 16,-14 79 0,-13-1-16,40 41 15,13 105 17,-53-105-17,26 52 1,-26-66-1,13 0 1</inkml:trace>
  <inkml:trace contextRef="#ctx0" brushRef="#br0" timeOffset="939">6891 3346 0,'0'0'0,"0"27"47,13-14-31,0 40-1,0-27 1,27 27 0,-27-53-1,0 13-15,14-13 16,-14-13-1,-13-13-15,13-146 32,-13 132-17,-13 14-15,0-14 16,0 40 0,-1 0 15</inkml:trace>
  <inkml:trace contextRef="#ctx0" brushRef="#br0" timeOffset="1610.05">7063 3121 0,'0'0'16,"0"-92"-1,0 79 1,13-14-1,0 133 17,0-27-17,-13 159 17,0-211-17,0-1-15,0 27 31,13-53 16,-13-13 16,0 0-32,0-14 0,0-52 1,0 52-32,27-65 31,39 12 0,-40 80-31,41 80 31,-41 65 1,-79-65-1,-26-80 0,52 0-31</inkml:trace>
  <inkml:trace contextRef="#ctx0" brushRef="#br0" timeOffset="2054.77">7459 3055 0,'-26'-66'31,"52"132"-31,-65-158 32,39 105-32,26 79 31,14 94 0,-40-160-31,13 67 16,-13-80-1,0 0 1,0-26 0,26-80 15,-12 80-31,39-66 15,-40 79 1,13 39 0,-26-12-1,27 105 17,-14-79-17</inkml:trace>
  <inkml:trace contextRef="#ctx0" brushRef="#br0" timeOffset="2514.58">8015 3333 0,'13'-27'16,"-26"54"-16,26-67 0,-13 14 0,-53-80 31,40 80-16,-53-14 1,53 40 0,-40 66-1,39-53 1,-12 80 0,26-80-16,13 53 31,0-53-16,14-13 1,-1 0 0,-26-13-16,53-93 31,-40 80-15,1 13-1,-1 26 1,0 53-1,0-40 1,-13-12-16,27 25 16,-14-25-1,-13-1-15,13-13 0</inkml:trace>
  <inkml:trace contextRef="#ctx0" brushRef="#br0" timeOffset="2856.94">8081 3148 0,'0'0'0,"0"-40"16,0 27 0,13 26-1,14 80 1,-14-67 0,26 67-1,-25-80 1,-14 0-16,26 14 15,-13-27 1,40-119 15,-39 52-15,12 1 15,-13 119 0,-13-40-15,0 27-16</inkml:trace>
  <inkml:trace contextRef="#ctx0" brushRef="#br0" timeOffset="3317.38">6520 3624 0,'0'0'0,"27"13"31,277 0 1,450-26-1,-622 13-16,278 0 1,-291 0 0,-26 0 15,-120 0 0,1 0-15</inkml:trace>
  <inkml:trace contextRef="#ctx0" brushRef="#br0" timeOffset="4842.2">15540 6467 0,'0'0'0,"-26"-79"31,26 66-31,-13-67 31,-1 54-15,14 13 15,397 39 0,383 14 0,-39-14 1,-291-26-17,-397 0 1,26-13 15,-92 13-15,-14 0-1,14 0-15</inkml:trace>
  <inkml:trace contextRef="#ctx0" brushRef="#br0" timeOffset="5856.36">18556 6176 0,'0'0'0,"-14"-13"15,28 13 17,-14 53-1,0-40-15,0 14-16,-40 65 31,40-52 0,-13-40-31,13-27 31,0-92 1,26-53-1,27 80 0,13 65 0,27 120 1,-80 0-1,-53-1 0,-92-39 0,53-40 1,132-39-1,132 13 0,-93 65 0,-92 1 1,-119-13-1,-53-53 0,146 0-31,0-1 0</inkml:trace>
  <inkml:trace contextRef="#ctx0" brushRef="#br0" timeOffset="6345.03">19005 6070 0,'0'0'0,"14"-13"31,-14 106 0,-14 52 0,14-118-31,-26 65 32,-1-92-1,54-106 0,52-105 0,-52 171-31,26-39 32,-14 158-1,1 186 0,-40-120 0,0-132-31</inkml:trace>
  <inkml:trace contextRef="#ctx0" brushRef="#br0" timeOffset="6506.14">19019 6269 0,'-14'-27'31,"28"54"-31,52-67 16,-40 40 0,80-13-1</inkml:trace>
  <inkml:trace contextRef="#ctx0" brushRef="#br0" timeOffset="6874.36">19587 6123 0,'0'0'0,"-13"-92"16,13 79-1,-40-1 1,27 14 0,-53 40-1,53-27 1,-40 67-1,40-67 1,13 13-16,13 27 16,0-26-1,14-14-15,-1 26 16,27 14 0,-40-53-1,-26 14 1,0-14-1,-14-14-15,-39-12 16,40 26-16,-40-27 16</inkml:trace>
  <inkml:trace contextRef="#ctx0" brushRef="#br0" timeOffset="8991.15">15355 5290 0,'0'0'0,"0"13"16,-26-13-16,26-13 15,0 0 1,145 13-1,-66 0 1,424 13 0,-357-13-1,12 13-15,345 1 32,-424-1-32,-13-13 0,-13 0 15,0 0-15,-26 0 0,-14 0 16,13-13-1,-26-1 1,-13 14 0</inkml:trace>
  <inkml:trace contextRef="#ctx0" brushRef="#br0" timeOffset="23675.4">19402 3187 0,'0'0'15,"-13"0"1,0 0-16,26 14 47,66-1-16,-52-13-31,12 0 16,80 0-1,-92 0-15,-1 0 16,40 0 15</inkml:trace>
  <inkml:trace contextRef="#ctx0" brushRef="#br0" timeOffset="24267.49">19614 2976 0,'-27'0'31,"54"0"-31,-67 0 32,53 13-32,40 14 31,40 39 0,-80-53-31,66 40 31,-39-14 1,-40-25-17,0 12 1,-13-13-1,-14 14 1,14-14-16,0 0 16,-53 40-1,53-53 1,-54 53 15,54-26 0,13-41 32</inkml:trace>
  <inkml:trace contextRef="#ctx0" brushRef="#br0" timeOffset="27598.36">19455 3822 0,'0'0'16,"-26"-13"15,65 13 16,107 0-16,-14 0 0,-92 0 1,-54 0 14</inkml:trace>
  <inkml:trace contextRef="#ctx0" brushRef="#br0" timeOffset="28203.87">19706 3637 0,'-26'0'31,"52"0"-31,-52 13 47,66 14-16,-27-14-31,40 40 32,-27-40-32,40 27 15,-53-40 1,1 13 0,-14 0-1,-14-13 32,14 13-47,-52 14 31,-15 13-15,41-27 15,26 0-15</inkml:trace>
  <inkml:trace contextRef="#ctx0" brushRef="#br0" timeOffset="34108.44">19468 4510 0,'13'13'78,"67"-13"-47,-54 0-15,93 0 15,-105 0-31,12 0 32,-13 0-1</inkml:trace>
  <inkml:trace contextRef="#ctx0" brushRef="#br0" timeOffset="34825.68">19706 4391 0,'0'0'0,"-13"0"31,26 13 32,1 14-32,25 12 0,1 1 0,-27-40-31,0 13 0,14 0 32,-1 1-1,-26-1 0,-39 0 0,-14 14 1,26 12-1,14-39-31,13 27 31,0-14 0,0-26 32,0-1-63</inkml:trace>
  <inkml:trace contextRef="#ctx0" brushRef="#br0" timeOffset="39728.33">19587 5198 0,'0'0'0,"-13"-14"31,0 14 1,66 14-1,53-1 0,-93-13-31,40 0 31,-14 0 1,-25 0-1,-14-13 31,-14 13-46</inkml:trace>
  <inkml:trace contextRef="#ctx0" brushRef="#br0" timeOffset="40326.39">19733 5052 0,'0'0'0,"-13"0"32,13 13-1,26 1 0,27 25 0,-40-39-31,0 13 16,40 14 15,-40-1 0,-26 1 1,-26-1-1,-14 1 0,26-1 0,14-26 1</inkml:trace>
  <inkml:trace contextRef="#ctx0" brushRef="#br0" timeOffset="43318.17">28184 4827 0,'0'0'0,"-13"0"15,79 14 32,-26-14-31,12 0-16,319 39 31,-27-26 0,-278 1-15,-13-14 15,-93-14-15</inkml:trace>
  <inkml:trace contextRef="#ctx0" brushRef="#br0" timeOffset="43768.31">28184 6031 0,'0'0'0,"53"26"32,264-39-1,67 0 0,-331 13-31,53-13 31,-120-1-15</inkml:trace>
  <inkml:trace contextRef="#ctx0" brushRef="#br0" timeOffset="51615.44">19667 5713 0,'-14'0'47,"28"0"-31,-1 0-1,0 0-15,14 0 0,-14 0 16,66 0 0,-66 0-1,40 0 1,-40 0-1,14-13 1</inkml:trace>
  <inkml:trace contextRef="#ctx0" brushRef="#br0" timeOffset="51892.3">19786 5568 0,'0'0'0,"0"-13"16,26 26 31,14 40-16,-40-27-16,13 27 1,-13-40 0,-13 14-16,-80 65 31</inkml:trace>
  <inkml:trace contextRef="#ctx0" brushRef="#br0" timeOffset="52989.35">19521 6494 0,'13'0'47,"14"13"-1,-14-13-30,53 0 0,-39 0-1,52-13 1,-66 13 0,14 0-16,12 0 15,-25 0 1,-1 0-1,-26 0 17</inkml:trace>
  <inkml:trace contextRef="#ctx0" brushRef="#br0" timeOffset="53444.98">19746 6375 0,'0'13'31,"0"13"0,53 1 0,-40-14-15,27 27 0,-27-40-1,40 39 1,-40-12 15,-39-14 0,12 0-15,-65 27 0,53-27-1,-40 14 1</inkml:trace>
  <inkml:trace contextRef="#ctx0" brushRef="#br0" timeOffset="60348.39">29665 4047 0,'0'0'0,"-26"-13"16,-54-119-1,1 52 1,-93 1 0,13 39-1,-409 14 16,52 105 1,423-52-32,-12-1 15,-226 80 1,-158 158 15,409-198-31,14 14 16,-159 264-1,93 92 17,185-79-1,132-26 0,133-54 0,-226-224-31,358 119 32,171-26-1,67-93 0,-106-106 0,-66-119 1,-424 132-32,226-132 31,-54-79 0,-211 198-31,93-211 31,-120 197-31,27-303 32,-185-53-1,-80 39 0,-79 120 0,-106 79 1,305 158-32,-239-65 31,120 52 0,92 27 0,79 26-15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2:50.475"/>
    </inkml:context>
    <inkml:brush xml:id="br0">
      <inkml:brushProperty name="width" value="0.05" units="cm"/>
      <inkml:brushProperty name="height" value="0.05" units="cm"/>
    </inkml:brush>
  </inkml:definitions>
  <inkml:trace contextRef="#ctx0" brushRef="#br0">0 1 24575,'3'0'0,"19"0"0,45 0 0,53 0 0,52 0 0,48 0 0,34 0 0,20 0 0,-8 0-2451,-19 0 2451,-45 0 0,-49 0 414,-48 0-414,-49 0 0,-35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03.292"/>
    </inkml:context>
    <inkml:brush xml:id="br0">
      <inkml:brushProperty name="width" value="0.05" units="cm"/>
      <inkml:brushProperty name="height" value="0.05" units="cm"/>
    </inkml:brush>
  </inkml:definitions>
  <inkml:trace contextRef="#ctx0" brushRef="#br0">0 81 24575,'3'-1'0,"-1"0"0,1 0 0,-1 0 0,0-1 0,1 1 0,-1 0 0,0-1 0,0 1 0,0-1 0,0 0 0,2-3 0,8-5 0,0 2 0,36-23 0,-45 29 0,0 1 0,0-1 0,0 1 0,1-1 0,-1 1 0,1 0 0,-1 1 0,1-1 0,-1 1 0,1-1 0,-1 1 0,6 0 0,-7 1 0,-1-1 0,0 0 0,0 1 0,0-1 0,0 1 0,0-1 0,0 1 0,0 0 0,0-1 0,0 1 0,0 0 0,0 0 0,0 0 0,-1 0 0,1 0 0,0-1 0,0 1 0,-1 0 0,1 1 0,-1-1 0,1 0 0,-1 0 0,1 0 0,-1 0 0,0 0 0,0 0 0,1 1 0,-1-1 0,0 2 0,0 5 0,0 0 0,-1-1 0,-1 13 0,0-10 0,-6 54 0,-3 17 0,-1 143 0,14-196-1365,2-8-5461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03.644"/>
    </inkml:context>
    <inkml:brush xml:id="br0">
      <inkml:brushProperty name="width" value="0.05" units="cm"/>
      <inkml:brushProperty name="height" value="0.05" units="cm"/>
    </inkml:brush>
  </inkml:definitions>
  <inkml:trace contextRef="#ctx0" brushRef="#br0">88 161 24575,'1'-25'0,"0"18"0,0 0 0,-1 0 0,0-1 0,0 1 0,-1 0 0,0 0 0,0 0 0,-1 0 0,0 0 0,-4-10 0,6 16 0,-1 0 0,1 0 0,0 0 0,-1 1 0,1-1 0,-1 0 0,1 1 0,-1-1 0,1 0 0,-1 1 0,0-1 0,1 0 0,-1 1 0,0-1 0,0 1 0,1-1 0,-1 1 0,0 0 0,0-1 0,0 1 0,1 0 0,-1 0 0,0-1 0,0 1 0,0 0 0,0 0 0,0 0 0,0 0 0,1 0 0,-1 0 0,0 0 0,0 0 0,0 1 0,0-1 0,0 0 0,0 0 0,1 1 0,-1-1 0,0 0 0,0 1 0,1-1 0,-1 1 0,0-1 0,0 1 0,1 0 0,-2 0 0,-1 2 0,0 0 0,1 1 0,-1-1 0,1 1 0,-1-1 0,1 1 0,0 0 0,-2 6 0,-1 9 0,1-1 0,0 1 0,2 0 0,0 0 0,1 0 0,1 0 0,1 0 0,0 0 0,2 0 0,0 0 0,1-1 0,1 1 0,1-1 0,8 20 0,-11-31 0,1-1 0,-1 0 0,1 0 0,1 0 0,-1-1 0,1 1 0,-1-1 0,2 0 0,-1 0 0,0-1 0,1 0 0,0 0 0,10 5 0,-13-7 0,1-1 0,0 0 0,-1 0 0,1 0 0,0 0 0,0 0 0,-1-1 0,1 0 0,0 0 0,0 0 0,0 0 0,0 0 0,0-1 0,-1 0 0,1 0 0,0 0 0,0 0 0,-1-1 0,1 1 0,-1-1 0,1 0 0,-1 0 0,0 0 0,0 0 0,0-1 0,3-2 0,3-4 0,-2 0 0,1-1 0,-1 0 0,0 0 0,-1 0 0,0-1 0,-1 0 0,0 0 0,-1 0 0,0-1 0,-1 1 0,0-1 0,2-20 0,-3 14 0,0 1 0,-2-1 0,0 1 0,-1-1 0,0 1 0,-2-1 0,0 1 0,-10-31 0,10 42 0,1 0 0,-1 0 0,-1 0 0,1 1 0,-1 0 0,0 0 0,0 0 0,-1 0 0,1 0 0,-1 1 0,-7-6 0,10 8 0,-1 1 0,1-1 0,-1 1 0,1-1 0,-1 1 0,0 0 0,1 0 0,-1 0 0,0 0 0,0 1 0,0-1 0,1 1 0,-1-1 0,0 1 0,0 0 0,0 0 0,0 1 0,0-1 0,0 0 0,1 1 0,-1 0 0,0 0 0,0 0 0,1 0 0,-1 0 0,0 0 0,-3 3 0,4-3 14,1 0 1,-1 1-1,1-1 0,0 0 0,-1 1 1,1-1-1,0 1 0,0-1 0,0 1 0,0 0 1,0-1-1,0 1 0,1 0 0,-1 0 1,0-1-1,1 1 0,0 0 0,-1 0 0,1 0 1,0 0-1,0 0 0,0 0 0,0 2 1,1 0-186,0 0 0,0 0 1,0 0-1,0 0 0,1 0 1,-1 0-1,1 0 0,0-1 1,4 6-1,8 10-6655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03.970"/>
    </inkml:context>
    <inkml:brush xml:id="br0">
      <inkml:brushProperty name="width" value="0.05" units="cm"/>
      <inkml:brushProperty name="height" value="0.05" units="cm"/>
    </inkml:brush>
  </inkml:definitions>
  <inkml:trace contextRef="#ctx0" brushRef="#br0">0 4 24575,'0'-2'0,"0"1"0,3 4 0,1 4 0,0 5 0,-1 2 0,2 2 0,0-2-8191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04.312"/>
    </inkml:context>
    <inkml:brush xml:id="br0">
      <inkml:brushProperty name="width" value="0.05" units="cm"/>
      <inkml:brushProperty name="height" value="0.05" units="cm"/>
    </inkml:brush>
  </inkml:definitions>
  <inkml:trace contextRef="#ctx0" brushRef="#br0">8 0 24575,'-3'0'0,"0"3"0,2 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04.667"/>
    </inkml:context>
    <inkml:brush xml:id="br0">
      <inkml:brushProperty name="width" value="0.05" units="cm"/>
      <inkml:brushProperty name="height" value="0.05" units="cm"/>
    </inkml:brush>
  </inkml:definitions>
  <inkml:trace contextRef="#ctx0" brushRef="#br0">85 126 24575,'0'-8'0,"0"0"0,1 0 0,1 0 0,-1 1 0,1-1 0,0 0 0,1 1 0,0 0 0,0-1 0,1 1 0,0 1 0,0-1 0,10-12 0,-4 10 0,-12 17 0,-14 18 0,-8 4 0,3-3 0,-19 31 0,35-50 0,0 0 0,1 1 0,0 0 0,0 0 0,1 0 0,0 0 0,1 1 0,-2 14 0,4-22 0,-1 1 0,1-1 0,0 1 0,1 0 0,-1-1 0,0 1 0,1-1 0,-1 1 0,1-1 0,0 1 0,0-1 0,0 1 0,0-1 0,0 0 0,1 1 0,-1-1 0,1 0 0,-1 0 0,4 3 0,-2-3 0,0 0 0,0 1 0,0-2 0,0 1 0,0 0 0,1-1 0,-1 1 0,1-1 0,-1 0 0,1 0 0,0 0 0,6 0 0,-5 0 0,0-1 0,0 0 0,0 0 0,0 0 0,0-1 0,-1 0 0,1 0 0,0 0 0,0 0 0,0-1 0,-1 0 0,1 0 0,-1 0 0,1 0 0,-1-1 0,0 1 0,0-1 0,0-1 0,0 1 0,6-7 0,-6 3 0,0 0 0,0-1 0,0 1 0,-1-1 0,0 0 0,-1 1 0,0-1 0,0 0 0,-1-1 0,0 1 0,0 0 0,-1 0 0,0 0 0,0-1 0,-1 1 0,0 0 0,-1 0 0,1 0 0,-2 0 0,1 0 0,-1 0 0,0 1 0,-1-1 0,0 1 0,-8-12 0,10 16 38,-1 1 0,0-1 0,0 1 0,0-1 0,0 1 0,-1 0 0,1 0 0,-6-2 0,8 4-95,0-1 0,0 1 0,0-1 0,0 1 0,-1-1 0,1 1 0,0 0 0,0 0 1,0 0-1,-1-1 0,1 1 0,0 0 0,0 1 0,0-1 0,-1 0 0,1 0 0,0 0 1,0 1-1,0-1 0,-1 1 0,1-1 0,0 1 0,0-1 0,0 1 0,0-1 1,0 1-1,0 0 0,0 0 0,-1 1 0,-2 6-6769</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04.992"/>
    </inkml:context>
    <inkml:brush xml:id="br0">
      <inkml:brushProperty name="width" value="0.05" units="cm"/>
      <inkml:brushProperty name="height" value="0.05" units="cm"/>
    </inkml:brush>
  </inkml:definitions>
  <inkml:trace contextRef="#ctx0" brushRef="#br0">67 52 24575,'2'-1'0,"0"1"0,0 0 0,-1-1 0,1 1 0,0-1 0,0 0 0,0 0 0,-1 1 0,3-3 0,-3 3 0,-1 0 0,1 0 0,-1 0 0,0-1 0,1 1 0,-1 0 0,0 0 0,0 0 0,1-1 0,-1 1 0,0 0 0,1-1 0,-1 1 0,0 0 0,0 0 0,0-1 0,1 1 0,-1 0 0,0-1 0,0 1 0,0-1 0,0 1 0,0 0 0,0-1 0,1 1 0,-1 0 0,0-1 0,0 1 0,0-1 0,0 1 0,0 0 0,-1-1 0,1 1 0,0-1 0,0 1 0,0 0 0,0-1 0,0 1 0,0 0 0,-1-1 0,1 1 0,0 0 0,0-1 0,0 1 0,-1 0 0,1-1 0,0 1 0,-1 0 0,1 0 0,0-1 0,-1 1 0,0 0 0,0-1 0,0 1 0,0-1 0,-1 1 0,1 0 0,0 0 0,0 0 0,0 0 0,0 0 0,-1 0 0,1 0 0,0 0 0,0 0 0,0 1 0,0-1 0,-1 0 0,1 1 0,0-1 0,0 1 0,0-1 0,0 1 0,0-1 0,0 1 0,0 0 0,0 0 0,0-1 0,1 1 0,-1 0 0,0 0 0,0 0 0,0 1 0,-24 31 0,21-26 0,0 1 0,0-1 0,1 1 0,0 0 0,0 0 0,1 0 0,0 0 0,0 0 0,1 1 0,0-1 0,0 1 0,1-1 0,1 1 0,-1-1 0,3 12 0,-2-15 0,1 0 0,-1 0 0,1-1 0,0 1 0,0 0 0,0-1 0,1 1 0,0-1 0,0 0 0,0 1 0,0-1 0,1-1 0,-1 1 0,1-1 0,0 1 0,0-1 0,1 0 0,-1 0 0,0-1 0,1 1 0,0-1 0,0 0 0,-1-1 0,1 1 0,10 1 0,-9-1 0,0-2 0,0 1 0,0-1 0,0 1 0,0-1 0,0-1 0,0 0 0,0 1 0,0-2 0,0 1 0,-1-1 0,1 0 0,0 0 0,-1 0 0,7-4 0,-8 3 0,0 0 0,0 0 0,0-1 0,-1 1 0,1-1 0,-1 0 0,0 0 0,0 0 0,0 0 0,-1 0 0,0 0 0,0-1 0,0 1 0,0-1 0,0 0 0,-1 0 0,0 1 0,1-11 0,-1 9 19,-1-1 0,0 1 0,0 0 0,-1-1 0,0 1 0,0 0 0,0 0 0,-1 0 0,0 0 0,0 0 0,0 0 0,-1 0 0,0 1 0,0-1 0,-1 1 0,1 0 0,-7-7 0,1 3-233,0 0 1,0 0 0,-1 1-1,-1 1 1,1-1 0,-1 2-1,-17-9 1,-16-4-6613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20:20.483"/>
    </inkml:context>
    <inkml:brush xml:id="br0">
      <inkml:brushProperty name="width" value="0.05" units="cm"/>
      <inkml:brushProperty name="height" value="0.05" units="cm"/>
    </inkml:brush>
  </inkml:definitions>
  <inkml:trace contextRef="#ctx0" brushRef="#br0">0 0 24575,'598'20'0,"181"-4"0,-529-18 0,-199 1 119,60 2 58,-98-1-414,0 2-1,0 0 1,0 0 0,0 2 0,0-1-1,12 7 1,-6-1-6589</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05.476"/>
    </inkml:context>
    <inkml:brush xml:id="br0">
      <inkml:brushProperty name="width" value="0.05" units="cm"/>
      <inkml:brushProperty name="height" value="0.05" units="cm"/>
    </inkml:brush>
  </inkml:definitions>
  <inkml:trace contextRef="#ctx0" brushRef="#br0">224 87 24575,'0'-5'0,"1"-2"0,-1 0 0,-1 0 0,1 1 0,-1-1 0,0 0 0,-4-11 0,5 17 0,-1-1 0,0 1 0,0-1 0,0 1 0,0 0 0,0-1 0,0 1 0,0 0 0,0 0 0,-1 0 0,1 0 0,0 0 0,-1 0 0,1 0 0,-1 0 0,1 1 0,-1-1 0,1 1 0,-1-1 0,1 1 0,-1-1 0,0 1 0,1 0 0,-1 0 0,0 0 0,1 0 0,-1 0 0,0 0 0,1 0 0,-1 0 0,1 1 0,-1-1 0,-2 2 0,-4 0 0,0 1 0,0 0 0,1 0 0,0 1 0,-1 0 0,2 0 0,-1 1 0,0 0 0,1 0 0,0 0 0,0 1 0,0 0 0,1 0 0,-7 10 0,4-5 0,1 1 0,0 1 0,0-1 0,1 1 0,1 1 0,0-1 0,-4 22 0,6-25 0,2 1 0,-1-1 0,2 1 0,-1-1 0,1 1 0,1 0 0,0-1 0,0 1 0,4 10 0,-3-15 0,0 1 0,1-1 0,0 1 0,0-1 0,0 0 0,1 0 0,0 0 0,0-1 0,1 1 0,0-1 0,0 0 0,0-1 0,0 1 0,11 6 0,-4-4-341,0 0 0,1-1-1,21 8 1,2-3-6485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05.818"/>
    </inkml:context>
    <inkml:brush xml:id="br0">
      <inkml:brushProperty name="width" value="0.05" units="cm"/>
      <inkml:brushProperty name="height" value="0.05" units="cm"/>
    </inkml:brush>
  </inkml:definitions>
  <inkml:trace contextRef="#ctx0" brushRef="#br0">35 8 24575,'-2'0'0,"-2"-3"0,-3-1 0,1 3 0,0 5 0,2 4 0,1 5 0,1 1 0,1 6 0,1 4 0,0 7 0,4 4 0,0 5 0,3 4 0,0-5-8191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33.511"/>
    </inkml:context>
    <inkml:brush xml:id="br0">
      <inkml:brushProperty name="width" value="0.05" units="cm"/>
      <inkml:brushProperty name="height" value="0.05" units="cm"/>
    </inkml:brush>
  </inkml:definitions>
  <inkml:trace contextRef="#ctx0" brushRef="#br0">1 30 24575,'0'-1'0,"0"0"0,1 0 0,-1 0 0,1-1 0,0 1 0,-1 0 0,1 0 0,0 0 0,-1 0 0,1 0 0,0 0 0,0 1 0,0-1 0,0 0 0,0 0 0,0 0 0,0 1 0,0-1 0,0 1 0,0-1 0,0 1 0,2-1 0,26-8 0,-26 9 0,-1-1 0,1 1 0,0 0 0,-1 0 0,1 0 0,0 1 0,-1-1 0,1 1 0,-1-1 0,1 1 0,-1 0 0,1 0 0,-1 0 0,1 0 0,-1 1 0,0-1 0,4 3 0,-3-1 0,0 1 0,1-1 0,-1 1 0,-1 0 0,1 0 0,-1 0 0,1 0 0,-1 0 0,2 6 0,2 7 0,-2 1 0,1-1 0,2 37 0,-4-15 0,-3 1 0,0-1 0,-11 66 0,10-100-273,0 0 0,1 1 0,0-1 0,1 10 0,1-4-6553</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34.040"/>
    </inkml:context>
    <inkml:brush xml:id="br0">
      <inkml:brushProperty name="width" value="0.05" units="cm"/>
      <inkml:brushProperty name="height" value="0.05" units="cm"/>
    </inkml:brush>
  </inkml:definitions>
  <inkml:trace contextRef="#ctx0" brushRef="#br0">37 70 24575,'0'-4'0,"-1"-41"0,0 28 0,1 14 0,-1 4 0,-10 36 0,-7 58 0,15-78 0,2-1 0,0 0 0,1 0 0,1 1 0,1-1 0,4 21 0,-5-34 0,0 1 0,0-1 0,0 0 0,0 0 0,1 0 0,0 0 0,-1 0 0,1 0 0,0 0 0,1-1 0,-1 1 0,0-1 0,1 1 0,-1-1 0,1 0 0,0 0 0,0 0 0,0 0 0,0-1 0,0 1 0,0-1 0,0 0 0,1 0 0,-1 0 0,0 0 0,1 0 0,-1-1 0,0 1 0,1-1 0,-1 0 0,6-1 0,-5 1 0,-1-1 0,1 1 0,0-1 0,-1 0 0,1 0 0,-1 0 0,0 0 0,1-1 0,-1 1 0,0-1 0,0 0 0,0 0 0,0 0 0,0 0 0,0-1 0,-1 1 0,1-1 0,-1 0 0,1 1 0,-1-1 0,0 0 0,0 0 0,-1-1 0,1 1 0,-1 0 0,1-1 0,-1 1 0,0 0 0,1-7 0,-2 3-151,1 0-1,-1-1 0,-1 1 0,0 0 1,0 0-1,0 0 0,-1-1 1,-3-9-1,1 5-6674</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34.576"/>
    </inkml:context>
    <inkml:brush xml:id="br0">
      <inkml:brushProperty name="width" value="0.05" units="cm"/>
      <inkml:brushProperty name="height" value="0.05" units="cm"/>
    </inkml:brush>
  </inkml:definitions>
  <inkml:trace contextRef="#ctx0" brushRef="#br0">16 83 24575,'-1'-1'0,"-1"1"0,1-1 0,0-1 0,0 1 0,0 0 0,0 0 0,0 0 0,0 0 0,0-1 0,1 1 0,-1 0 0,0-1 0,1 1 0,-1-1 0,1 1 0,-1-1 0,1 1 0,0-1 0,-1 1 0,1-1 0,0 1 0,0-1 0,0 1 0,0-1 0,1 1 0,-1-1 0,0 1 0,1-1 0,-1 1 0,1-1 0,-1 1 0,1-1 0,-1 1 0,1 0 0,0-1 0,0 1 0,0 0 0,0 0 0,0-1 0,2-1 0,1 0 0,-1 1 0,1-1 0,0 1 0,0-1 0,0 1 0,0 0 0,0 0 0,0 1 0,1-1 0,-1 1 0,0 0 0,9-1 0,-3 2 0,0 1 0,0-1 0,0 2 0,0-1 0,0 1 0,0 1 0,0 0 0,-1 0 0,1 1 0,-1 0 0,0 1 0,0 0 0,12 9 0,-12-7 0,0 0 0,0 0 0,-1 1 0,-1 0 0,1 1 0,-1 0 0,0 0 0,-1 0 0,0 1 0,-1 0 0,9 20 0,-10-17 0,0-1 0,-1 1 0,0 0 0,-1-1 0,-1 1 0,0 0 0,0 0 0,-2 15 0,0-22 0,0-1 0,0 1 0,0-1 0,-1 0 0,0 1 0,0-1 0,0 0 0,-1 0 0,0 0 0,0-1 0,0 1 0,0-1 0,-1 0 0,1 1 0,-1-1 0,0-1 0,-1 1 0,1-1 0,-1 1 0,1-1 0,-9 3 0,6-2-47,-1-1 0,1 0 0,-1-1 0,0 0 0,0 0 0,0-1 0,0 0 0,0 0 0,0-1-1,0 0 1,0 0 0,0-1 0,0 0 0,0 0 0,0-1 0,0 0 0,1-1 0,-1 0 0,1 0 0,-1 0 0,1-1 0,0 0-1,0 0 1,1-1 0,0 0 0,-1 0 0,1 0 0,-8-11 0,0-4-6779</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34.979"/>
    </inkml:context>
    <inkml:brush xml:id="br0">
      <inkml:brushProperty name="width" value="0.05" units="cm"/>
      <inkml:brushProperty name="height" value="0.05" units="cm"/>
    </inkml:brush>
  </inkml:definitions>
  <inkml:trace contextRef="#ctx0" brushRef="#br0">1 38 24575,'0'-3'0,"3"-1"0,0-3 0,4 0 0,0-1 0,1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35.333"/>
    </inkml:context>
    <inkml:brush xml:id="br0">
      <inkml:brushProperty name="width" value="0.05" units="cm"/>
      <inkml:brushProperty name="height" value="0.05" units="cm"/>
    </inkml:brush>
  </inkml:definitions>
  <inkml:trace contextRef="#ctx0" brushRef="#br0">1 1 24575,'0'3'0,"3"1"0,3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35.690"/>
    </inkml:context>
    <inkml:brush xml:id="br0">
      <inkml:brushProperty name="width" value="0.05" units="cm"/>
      <inkml:brushProperty name="height" value="0.05" units="cm"/>
    </inkml:brush>
  </inkml:definitions>
  <inkml:trace contextRef="#ctx0" brushRef="#br0">13 159 24575,'-6'-29'0,"5"27"0,0-1 0,0 0 0,0 0 0,0 0 0,0 0 0,1 0 0,0 0 0,0 0 0,0 0 0,0-5 0,1 3 0,0 1 0,0-1 0,1 1 0,0-1 0,0 1 0,0-1 0,0 1 0,0 0 0,1 0 0,0 0 0,0 1 0,0-1 0,0 1 0,1-1 0,-1 1 0,1 0 0,0 0 0,0 1 0,0-1 0,0 1 0,6-3 0,-5 3 0,1 0 0,0 1 0,0 0 0,-1-1 0,1 2 0,0-1 0,0 1 0,0 0 0,0 0 0,0 0 0,0 1 0,0 0 0,0 0 0,-1 1 0,1-1 0,10 6 0,-12-6 0,-1 1 0,1 0 0,-1 0 0,1 0 0,-1 1 0,0-1 0,0 1 0,0 0 0,0 0 0,0 0 0,-1 0 0,1 0 0,-1 1 0,0-1 0,0 1 0,0-1 0,-1 1 0,1 0 0,-1 0 0,0 0 0,0 0 0,0-1 0,0 2 0,-1-1 0,0 0 0,1 0 0,-2 0 0,1 0 0,0 0 0,-2 6 0,-1 3 0,0-1 0,-1 0 0,-1-1 0,0 1 0,0-1 0,-1 0 0,0 0 0,-14 17 0,19-27 0,-1 0 0,1 1 0,1-1 0,-1 0 0,0 0 0,0 1 0,0-1 0,1 0 0,-1 1 0,0-1 0,1 0 0,0 1 0,-1-1 0,1 1 0,0-1 0,-1 1 0,1-1 0,0 4 0,1-3 0,0 0 0,0-1 0,1 1 0,-1 0 0,0-1 0,0 1 0,1-1 0,-1 1 0,1-1 0,-1 0 0,1 1 0,0-1 0,-1 0 0,3 1 0,2 2 0,0 1 0,0 0 0,0 0 0,-1 1 0,0-1 0,0 1 0,-1 0 0,6 9 0,-9-14 0,0 0 0,0 1 0,0-1 0,-1 1 0,1-1 0,0 1 0,-1-1 0,1 1 0,-1-1 0,1 1 0,-1-1 0,0 1 0,0 0 0,0-1 0,0 1 0,0 0 0,0-1 0,0 1 0,0 0 0,-1-1 0,1 1 0,-1-1 0,1 1 0,-1-1 0,0 1 0,1-1 0,-1 1 0,0-1 0,0 1 0,0-1 0,0 0 0,0 0 0,0 1 0,0-1 0,-1 0 0,1 0 0,0 0 0,-1 0 0,1-1 0,-1 1 0,1 0 0,-1 0 0,-2 0 0,-8 3-114,-1 0 1,0-1-1,0-1 0,0 0 0,0 0 1,0-2-1,-1 1 0,1-2 0,0 0 1,0 0-1,-24-7 0,11 1-6712</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36.045"/>
    </inkml:context>
    <inkml:brush xml:id="br0">
      <inkml:brushProperty name="width" value="0.05" units="cm"/>
      <inkml:brushProperty name="height" value="0.05" units="cm"/>
    </inkml:brush>
  </inkml:definitions>
  <inkml:trace contextRef="#ctx0" brushRef="#br0">10 30 24575,'1'0'0,"10"2"0,-15 9 0,1-6 0,1 1 0,-1 0 0,1 0 0,0 0 0,1 0 0,-1 0 0,1 0 0,0 0 0,0 0 0,1 0 0,0 0 0,0 1 0,1-1 0,-1 0 0,1 0 0,1 0 0,-1 0 0,1 0 0,0 0 0,0 0 0,1 0 0,0-1 0,0 1 0,7 8 0,-7-10 0,1 1 0,0-1 0,0 0 0,0 0 0,0-1 0,1 1 0,-1-1 0,1 0 0,0 0 0,0 0 0,0-1 0,0 0 0,1 0 0,-1 0 0,1-1 0,-1 1 0,1-1 0,-1-1 0,1 1 0,0-1 0,-1 0 0,1 0 0,0-1 0,-1 1 0,1-1 0,7-3 0,-9 3 0,-1 0 0,1 0 0,0-1 0,0 0 0,-1 1 0,0-2 0,1 1 0,-1 0 0,0 0 0,0-1 0,0 0 0,0 0 0,0 0 0,-1 0 0,1 0 0,-1 0 0,0-1 0,0 1 0,0-1 0,-1 1 0,1-1 0,-1 0 0,0 1 0,1-1 0,-2 0 0,1 0 0,-1 0 0,1 0 0,-1 0 0,0 0 0,0 0 0,-1 0 0,1 0 0,-1 0 0,0 0 0,0 0 0,0 1 0,0-1 0,-1 0 0,0 0 0,0 1 0,0 0 0,0-1 0,-3-3 0,-5-3-136,1 1-1,-2 1 1,1-1-1,-1 2 1,-1-1-1,1 2 1,-1-1-1,0 1 0,-14-4 1,-25-10-6690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36.496"/>
    </inkml:context>
    <inkml:brush xml:id="br0">
      <inkml:brushProperty name="width" value="0.05" units="cm"/>
      <inkml:brushProperty name="height" value="0.05" units="cm"/>
    </inkml:brush>
  </inkml:definitions>
  <inkml:trace contextRef="#ctx0" brushRef="#br0">253 47 24575,'8'0'0,"-1"-1"0,1 1 0,14-4 0,-20 3 0,0 1 0,-1 0 0,1-1 0,-1 1 0,1-1 0,-1 0 0,1 1 0,-1-1 0,1 0 0,-1 0 0,0 0 0,1 0 0,-1 0 0,0 0 0,0 0 0,0 0 0,0 0 0,0-1 0,0 1 0,0 0 0,0-1 0,0 1 0,-1-1 0,1 1 0,0-2 0,-1 2 0,0 1 0,0-1 0,0 1 0,0-1 0,0 1 0,0-1 0,0 1 0,0 0 0,0-1 0,0 1 0,-1-1 0,1 1 0,0-1 0,0 1 0,0 0 0,-1-1 0,1 1 0,0 0 0,0-1 0,-1 1 0,1-1 0,0 1 0,-1 0 0,1 0 0,0-1 0,-1 1 0,1 0 0,-1-1 0,-16-2 0,-18 8 0,34-5 0,-20 5 0,-1 1 0,1 0 0,1 2 0,-37 19 0,45-21 0,1 1 0,0 0 0,0 1 0,1 0 0,0 1 0,0 0 0,1 0 0,0 1 0,-10 15 0,17-22 0,0 1 0,0 0 0,0-1 0,0 1 0,1 0 0,-1 0 0,1 0 0,0 0 0,0 0 0,1 1 0,-1-1 0,1 0 0,0 0 0,0 0 0,0 1 0,1-1 0,-1 0 0,1 0 0,0 0 0,3 7 0,-2-5 0,2-1 0,-1 1 0,0-1 0,1 0 0,0 0 0,1 0 0,-1 0 0,1-1 0,0 0 0,0 0 0,0 0 0,0 0 0,6 2 0,10 5 43,1-1 0,0-1-1,0-1 1,1 0 0,0-2-1,0-1 1,31 3 0,-18-5-385,-1-2 1,1-1 0,0-2-1,40-7 1,-19-2-6485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20:22.834"/>
    </inkml:context>
    <inkml:brush xml:id="br0">
      <inkml:brushProperty name="width" value="0.05" units="cm"/>
      <inkml:brushProperty name="height" value="0.05" units="cm"/>
    </inkml:brush>
  </inkml:definitions>
  <inkml:trace contextRef="#ctx0" brushRef="#br0">1 1 24575,'1290'0'-1365,"-1273"0"-5461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36.865"/>
    </inkml:context>
    <inkml:brush xml:id="br0">
      <inkml:brushProperty name="width" value="0.05" units="cm"/>
      <inkml:brushProperty name="height" value="0.05" units="cm"/>
    </inkml:brush>
  </inkml:definitions>
  <inkml:trace contextRef="#ctx0" brushRef="#br0">5 50 24575,'0'-1'0,"-1"1"0,1 0 0,0-1 0,-1 1 0,1-1 0,-1 1 0,1-1 0,0 1 0,0-1 0,-1 1 0,1-1 0,0 1 0,0-1 0,0 1 0,-1-1 0,1 1 0,0-1 0,0 0 0,0 1 0,0-1 0,0 1 0,0-1 0,0 1 0,0-1 0,0 0 0,1 1 0,-1-1 0,0 1 0,0-1 0,0 1 0,1-1 0,-1 1 0,0-1 0,1 1 0,-1-1 0,0 1 0,1-1 0,-1 1 0,0 0 0,1-1 0,-1 1 0,1 0 0,-1-1 0,1 1 0,-1 0 0,1-1 0,-1 1 0,1 0 0,-1 0 0,1 0 0,0-1 0,0 1 0,31-9 0,-31 9 0,18-4 0,1-1 0,0 2 0,23-1 0,-38 3 0,0 1 0,0 0 0,0 1 0,0-1 0,0 1 0,0 0 0,0 1 0,0-1 0,0 1 0,0 0 0,-1 0 0,1 0 0,7 5 0,-10-5 0,-1 0 0,1-1 0,0 1 0,-1 0 0,0 0 0,1 0 0,-1 0 0,0 0 0,0 0 0,0 0 0,0 0 0,0 1 0,-1-1 0,1 0 0,-1 1 0,1-1 0,-1 0 0,0 1 0,0-1 0,0 0 0,0 1 0,0-1 0,-1 0 0,1 1 0,-1-1 0,0 0 0,1 1 0,-1-1 0,-2 3 0,0 3 0,-2 0 0,1 0 0,-1-1 0,0 1 0,0-1 0,-10 10 0,-43 36 0,36-35 0,-35 39 0,56-56 0,0 0 0,0 0 0,0 0 0,0 0 0,1 0 0,-1 0 0,0 0 0,1 0 0,-1 0 0,1 0 0,-1 0 0,1 1 0,0-1 0,-1 0 0,1 0 0,0 1 0,0-1 0,0 0 0,0 0 0,0 1 0,0-1 0,0 0 0,1 0 0,-1 1 0,0-1 0,1 0 0,0 2 0,0-1 0,1 0 0,0 1 0,0-1 0,0 0 0,0-1 0,0 1 0,0 0 0,1 0 0,-1-1 0,1 0 0,4 3 0,9 2 0,-1-1 0,1-1 0,20 4 0,-36-8 0,93 11-1365,-49-8-5461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38.317"/>
    </inkml:context>
    <inkml:brush xml:id="br0">
      <inkml:brushProperty name="width" value="0.05" units="cm"/>
      <inkml:brushProperty name="height" value="0.05" units="cm"/>
    </inkml:brush>
  </inkml:definitions>
  <inkml:trace contextRef="#ctx0" brushRef="#br0">1 1 24575,'16'325'0,"-4"-132"0,8 350 0,-6-149 0,-12-342 0,30 579 0,-24-96 0,-10-321 0,-6-63 0,4-98 0,1 1 0,7 79 0,6 4 0,2 12 0,-5-65 0,-6 124 0,-3-98 0,1 19 0,3 136 0,5-184 0,3 43 0,-11-93 0,0-21 0,0 1 0,1-1 0,1 1 0,0-1 0,2 12 0,1-16 171,-1-8 0,0-11-1878,0-4-5119</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38.734"/>
    </inkml:context>
    <inkml:brush xml:id="br0">
      <inkml:brushProperty name="width" value="0.05" units="cm"/>
      <inkml:brushProperty name="height" value="0.05" units="cm"/>
    </inkml:brush>
  </inkml:definitions>
  <inkml:trace contextRef="#ctx0" brushRef="#br0">0 1 24575,'1'7'0,"0"1"0,0-1 0,0 0 0,1 1 0,0-1 0,1 0 0,-1 0 0,2-1 0,-1 1 0,6 8 0,6 8 0,26 29 0,-35-44 0,8 9 0,41 46 0,-48-55 0,1 0 0,1-1 0,-1 0 0,1-1 0,14 8 0,-20-12 0,1-1 0,0 1 0,0-1 0,0 0 0,0 0 0,-1 0 0,1 0 0,1-1 0,-1 1 0,0-1 0,0 0 0,0 0 0,0-1 0,0 1 0,0-1 0,0 0 0,0 0 0,0 0 0,-1-1 0,1 1 0,0-1 0,-1 0 0,1 0 0,5-5 0,5-4 0,-1-1 0,0-1 0,-1 0 0,16-22 0,4-5 0,-23 31 0,11-16 0,-23 24 0,-10 6 0,-11 6 0,-78 35-1365,74-34-5461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39.724"/>
    </inkml:context>
    <inkml:brush xml:id="br0">
      <inkml:brushProperty name="width" value="0.05" units="cm"/>
      <inkml:brushProperty name="height" value="0.05" units="cm"/>
    </inkml:brush>
  </inkml:definitions>
  <inkml:trace contextRef="#ctx0" brushRef="#br0">16 1 24575,'0'7'0,"-10"324"0,8-310 0,0-9 0,1 0 0,0 1 0,1-1 0,2 21 0,-2-33 0,0 1 0,0-1 0,0 1 0,0-1 0,0 0 0,1 1 0,-1-1 0,0 1 0,0-1 0,0 0 0,0 1 0,0-1 0,1 0 0,-1 1 0,0-1 0,0 0 0,0 1 0,1-1 0,-1 0 0,0 1 0,1-1 0,-1 0 0,0 0 0,1 1 0,-1-1 0,0 0 0,1 0 0,-1 0 0,0 1 0,1-1 0,10-7 0,7-20 0,-17 26 0,32-67 0,-25 49 0,1 0 0,1 1 0,20-29 0,-29 45 0,0 1 0,1-1 0,-1 1 0,0-1 0,1 1 0,-1 0 0,1 0 0,-1-1 0,1 1 0,0 0 0,0 0 0,-1 0 0,1 1 0,0-1 0,0 0 0,0 1 0,0-1 0,0 1 0,0 0 0,3-1 0,-3 2 0,1-1 0,0 1 0,-1-1 0,1 1 0,-1 0 0,1 0 0,0 0 0,-1 1 0,0-1 0,1 1 0,-1-1 0,0 1 0,2 2 0,7 6 0,-1 2 0,0-1 0,-1 1 0,10 18 0,-16-24 0,0-2 0,2 3 0,0 1 0,0 1 0,-1-1 0,0 0 0,4 13 0,-8-20 0,0 1 0,1 0 0,-1-1 0,0 1 0,0 0 0,1 0 0,-2-1 0,1 1 0,0 0 0,0 0 0,0-1 0,-1 1 0,1 0 0,-1-1 0,1 1 0,-1 0 0,0-1 0,0 1 0,0-1 0,0 1 0,0-1 0,0 1 0,0-1 0,0 0 0,0 0 0,-1 0 0,1 1 0,0-1 0,-1 0 0,1 0 0,-1-1 0,1 1 0,-1 0 0,-3 1 0,-15 4-137,-1-1-1,-1 0 1,1-2-1,-1 0 0,1-1 1,-40-3-1,51 1-264,-17 0-6424</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40.111"/>
    </inkml:context>
    <inkml:brush xml:id="br0">
      <inkml:brushProperty name="width" value="0.05" units="cm"/>
      <inkml:brushProperty name="height" value="0.05" units="cm"/>
    </inkml:brush>
  </inkml:definitions>
  <inkml:trace contextRef="#ctx0" brushRef="#br0">1 73 24575,'0'-1'0,"0"-1"0,0 0 0,0 0 0,0 1 0,0-1 0,0 0 0,1 1 0,-1-1 0,0 1 0,1-1 0,-1 0 0,1 1 0,0-1 0,0 1 0,-1-1 0,1 1 0,0 0 0,0-1 0,0 1 0,3-2 0,-3 2 0,1 1 0,-1-1 0,1 1 0,-1 0 0,1-1 0,-1 1 0,1 0 0,0 0 0,-1 0 0,1 0 0,-1 1 0,1-1 0,-1 0 0,1 1 0,-1-1 0,1 1 0,-1-1 0,1 1 0,-1 0 0,1-1 0,-1 1 0,2 2 0,7 3 0,-2 0 0,1 0 0,-1 1 0,0 0 0,0 1 0,-1 0 0,10 13 0,-13-15 0,0 0 0,0 0 0,-1 0 0,0 0 0,0 1 0,-1-1 0,0 1 0,0-1 0,0 1 0,-1 0 0,0 0 0,0 11 0,-1-16 0,0 0 0,0 1 0,0-1 0,-1 0 0,1 0 0,-1-1 0,0 1 0,1 0 0,-1 0 0,0 0 0,0 0 0,0 0 0,0-1 0,-1 1 0,1-1 0,0 1 0,-1-1 0,1 1 0,-1-1 0,1 0 0,-1 1 0,0-1 0,1 0 0,-1 0 0,0 0 0,0-1 0,0 1 0,0 0 0,-2 0 0,2-1 0,1 0 0,-1 1 0,1-1 0,-1 0 0,0 0 0,1-1 0,-1 1 0,0 0 0,1 0 0,-1-1 0,0 1 0,1-1 0,-1 1 0,1-1 0,-1 0 0,1 0 0,0 0 0,-1 0 0,1 0 0,0 0 0,-1 0 0,1 0 0,0 0 0,0 0 0,0-1 0,0 1 0,0 0 0,0-1 0,1 1 0,-1-1 0,0 1 0,1-1 0,-1 1 0,1-1 0,-1-3 0,0-3 0,0 0 0,1 0 0,0 1 0,0-1 0,0 0 0,1 0 0,1 0 0,-1 0 0,2 0 0,-1 1 0,6-14 0,-3 11 0,-1 0 0,2 0 0,-1 1 0,1 0 0,1 0 0,0 0 0,0 1 0,9-8 0,-13 13-195,1 0 0,0 1 0,0-1 0,0 1 0,0 0 0,8-3 0,3 1-6631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40.712"/>
    </inkml:context>
    <inkml:brush xml:id="br0">
      <inkml:brushProperty name="width" value="0.05" units="cm"/>
      <inkml:brushProperty name="height" value="0.05" units="cm"/>
    </inkml:brush>
  </inkml:definitions>
  <inkml:trace contextRef="#ctx0" brushRef="#br0">133 133 24575,'-1'-1'0,"1"-1"0,0 1 0,0-1 0,-1 1 0,1 0 0,0-1 0,-1 1 0,1 0 0,-1-1 0,0 1 0,1 0 0,-1 0 0,-1-2 0,1 2 0,0 0 0,0 0 0,1 0 0,-1 0 0,0 0 0,1 0 0,-1 0 0,1 0 0,0 0 0,-1 0 0,1 0 0,0 0 0,-1 0 0,1-1 0,0 1 0,0 0 0,0 0 0,0 0 0,0 0 0,0-1 0,1 1 0,-1 0 0,0 0 0,1 0 0,-1-1 0,2-2 0,-1 0 0,0 1 0,0-1 0,-1 0 0,1 1 0,-1-1 0,0 0 0,0 0 0,0 1 0,0-1 0,-1 0 0,1 0 0,-1 1 0,-2-7 0,2 9 0,1-1 0,-1 1 0,0 0 0,0-1 0,0 1 0,0 0 0,0 0 0,0 0 0,0 0 0,-1-1 0,1 2 0,0-1 0,-1 0 0,1 0 0,0 0 0,-1 1 0,1-1 0,-1 0 0,1 1 0,-1 0 0,0-1 0,1 1 0,-1 0 0,1 0 0,-1 0 0,1 0 0,-1 0 0,0 0 0,1 0 0,-1 0 0,1 1 0,-1-1 0,1 1 0,-1-1 0,1 1 0,-1-1 0,-1 2 0,-1 0 0,-1 1 0,1-1 0,0 1 0,0 0 0,0 0 0,0 0 0,0 0 0,1 1 0,-1-1 0,1 1 0,0 0 0,0 0 0,1 1 0,-1-1 0,1 0 0,0 1 0,-2 5 0,3-8 0,0 1 0,1-1 0,-1 0 0,1 0 0,-1 1 0,1-1 0,0 0 0,0 1 0,0-1 0,0 0 0,0 1 0,1-1 0,-1 0 0,1 0 0,-1 1 0,1-1 0,0 0 0,0 0 0,0 0 0,0 0 0,0 0 0,1 0 0,-1 0 0,0 0 0,1 0 0,0-1 0,-1 1 0,1 0 0,0-1 0,0 0 0,0 1 0,0-1 0,0 0 0,0 0 0,0 0 0,0 0 0,0 0 0,3 0 0,-1 0 0,1 1 0,-1-1 0,0 0 0,1-1 0,-1 1 0,1-1 0,-1 0 0,1 0 0,0 0 0,-1 0 0,1-1 0,-1 0 0,0 0 0,1 0 0,-1 0 0,0-1 0,1 0 0,-1 0 0,4-3 0,0 0 0,-1-1 0,0-1 0,0 1 0,-1-1 0,0 0 0,0 0 0,0-1 0,4-9 0,-9 16 0,-1 0 0,0 0 0,1 0 0,-1 0 0,1 1 0,0-1 0,-1 0 0,1 0 0,-1 1 0,1-1 0,0 0 0,0 1 0,-1-1 0,1 1 0,0-1 0,0 1 0,0-1 0,1 0 0,-2 1 0,1 1 0,-1-1 0,1 0 0,-1 1 0,1-1 0,-1 0 0,0 0 0,1 1 0,-1-1 0,0 1 0,1-1 0,-1 0 0,0 1 0,0-1 0,1 1 0,-1-1 0,0 0 0,0 1 0,0-1 0,0 1 0,0-1 0,0 1 0,1-1 0,-1 1 0,0 0 0,1 48 0,-1-35 0,1 0-273,1 1 0,1 0 0,0-1 0,6 17 0,-4-14-6553</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41.085"/>
    </inkml:context>
    <inkml:brush xml:id="br0">
      <inkml:brushProperty name="width" value="0.05" units="cm"/>
      <inkml:brushProperty name="height" value="0.05" units="cm"/>
    </inkml:brush>
  </inkml:definitions>
  <inkml:trace contextRef="#ctx0" brushRef="#br0">1 13 24575,'24'118'0,"-18"-106"0,-6-12 0,0 0 0,0 0 0,0 1 0,0-1 0,0 0 0,0 0 0,1 0 0,-1 0 0,0 0 0,0 0 0,0 0 0,0 0 0,0 0 0,0 0 0,1 0 0,-1 0 0,0 0 0,0 0 0,0 0 0,0 0 0,0 0 0,0 0 0,1-1 0,-1 1 0,0 0 0,0 0 0,0 0 0,0 0 0,0 0 0,0 0 0,0 0 0,0 0 0,0 0 0,1 0 0,-1-1 0,0 1 0,0 0 0,0 0 0,0 0 0,0 0 0,0 0 0,0 0 0,0 0 0,0-1 0,0 1 0,7-26 0,-3 8 0,-3 17 0,22-49 0,-21 46 0,0 0 0,1 0 0,0 0 0,-1 0 0,2 1 0,-1-1 0,0 1 0,1 0 0,5-4 0,-9 6 0,1 0 0,0 1 0,0-1 0,0 1 0,0 0 0,0-1 0,0 1 0,0 0 0,0-1 0,0 1 0,0 0 0,0 0 0,0 0 0,0 0 0,0 0 0,1 0 0,-1 0 0,0 0 0,0 0 0,0 1 0,0-1 0,0 0 0,1 1 0,0 1 0,0-1 0,-1 0 0,1 1 0,-1-1 0,1 1 0,-1-1 0,0 1 0,1-1 0,-1 1 0,0 0 0,1 2 0,3 6 0,-2 0 0,1 0 0,3 18 0,-7-25 0,24 112-1365,-19-99-5461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41.692"/>
    </inkml:context>
    <inkml:brush xml:id="br0">
      <inkml:brushProperty name="width" value="0.05" units="cm"/>
      <inkml:brushProperty name="height" value="0.05" units="cm"/>
    </inkml:brush>
  </inkml:definitions>
  <inkml:trace contextRef="#ctx0" brushRef="#br0">189 91 24575,'-1'-3'0,"-1"1"0,1-1 0,-1 1 0,1 0 0,-1 0 0,0 0 0,0 0 0,0 0 0,0 0 0,0 0 0,0 1 0,-1-1 0,-2-1 0,0 0 0,-2-2 0,-1 0 0,0 1 0,0 0 0,0 0 0,0 1 0,-1 0 0,-15-3 0,22 6 0,-1-1 0,1 0 0,0 1 0,-1 0 0,1 0 0,-1 0 0,1 0 0,0 0 0,-1 0 0,1 0 0,-1 1 0,1 0 0,0-1 0,-1 1 0,1 0 0,0 0 0,0 0 0,0 0 0,0 0 0,0 1 0,0-1 0,0 1 0,0-1 0,0 1 0,0 0 0,1-1 0,-1 1 0,1 0 0,0 0 0,-1 0 0,1 0 0,-2 5 0,2-1 0,-1 0 0,1 1 0,0-1 0,1 0 0,-1 1 0,1-1 0,1 0 0,-1 1 0,1-1 0,0 0 0,0 0 0,1 1 0,0-1 0,0 0 0,0-1 0,1 1 0,0 0 0,0-1 0,0 1 0,1-1 0,0 0 0,0 0 0,6 5 0,-7-7 0,0 1 0,1-1 0,0 0 0,-1 0 0,1-1 0,0 1 0,1-1 0,-1 0 0,0 0 0,0 0 0,1-1 0,-1 1 0,1-1 0,0 0 0,-1-1 0,1 1 0,0-1 0,0 0 0,-1 0 0,1 0 0,0 0 0,-1-1 0,1 0 0,0 0 0,-1 0 0,1-1 0,-1 0 0,0 0 0,1 0 0,-1 0 0,6-4 0,-3-1 0,1 1 0,-1-1 0,0-1 0,-1 1 0,1-1 0,-2 0 0,1-1 0,-1 1 0,0-1 0,-1 0 0,0 0 0,-1-1 0,1 1 0,-2-1 0,0 0 0,0 1 0,0-1 0,-1 0 0,-1 0 0,0-11 0,-5 0 0,0 16 0,0 14 0,1 17 0,2 0 0,0 0 0,1 0 0,2 0 0,5 36 0,-5-49 0,7 39 0,-7-50 0,-1 1 0,1-1 0,-1 0 0,1 0 0,0-1 0,0 1 0,-1 0 0,1 0 0,1 0 0,-1 0 0,0-1 0,0 1 0,1-1 0,-1 1 0,1-1 0,-1 1 0,1-1 0,0 0 0,-1 0 0,3 1 0,-2-1 0,0-1 0,0 0 0,0 0 0,0 0 0,0 0 0,0 0 0,0 0 0,0-1 0,-1 1 0,1-1 0,0 1 0,0-1 0,0 0 0,0 0 0,-1 0 0,1 0 0,0 0 0,-1 0 0,1 0 0,-1 0 0,3-3 0,30-34 0,-29 32 0,-2 2 0,4-6 0,1 0 0,1 1 0,0 0 0,18-14 0,-26 22 0,1 0 0,-1 0 0,1 0 0,-1 0 0,1 0 0,0 0 0,-1 0 0,1 1 0,0-1 0,0 0 0,0 1 0,-1 0 0,1-1 0,0 1 0,0 0 0,0 0 0,0 0 0,0 0 0,0 0 0,0 1 0,-1-1 0,1 0 0,0 1 0,0 0 0,0-1 0,-1 1 0,1 0 0,0 0 0,-1 0 0,1 0 0,-1 0 0,1 0 0,-1 0 0,1 1 0,-1-1 0,0 0 0,0 1 0,0-1 0,0 1 0,0 0 0,1 1 0,8 16 0,-1 0 0,-1 1 0,11 38 0,3 8 0,-10-38-1365,0-5-5461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42.569"/>
    </inkml:context>
    <inkml:brush xml:id="br0">
      <inkml:brushProperty name="width" value="0.05" units="cm"/>
      <inkml:brushProperty name="height" value="0.05" units="cm"/>
    </inkml:brush>
  </inkml:definitions>
  <inkml:trace contextRef="#ctx0" brushRef="#br0">13 75 24575,'-1'-1'0,"0"-1"0,-1 1 0,1-1 0,0 0 0,0 1 0,0-1 0,0 0 0,1 0 0,-1 0 0,1 0 0,-1 0 0,1 0 0,-1 0 0,1 0 0,0 0 0,0 0 0,0 0 0,0 0 0,0 0 0,1 0 0,-1 0 0,0 1 0,2-4 0,-2 4 0,1 0 0,-1 0 0,1 0 0,-1 0 0,1 0 0,0 0 0,0 0 0,-1 0 0,1 0 0,0 1 0,0-1 0,0 0 0,0 1 0,0-1 0,0 0 0,0 1 0,0-1 0,0 1 0,0-1 0,0 1 0,0 0 0,0-1 0,1 1 0,-1 0 0,0 0 0,0 0 0,0 0 0,0 0 0,1 0 0,-1 0 0,0 0 0,0 1 0,0-1 0,0 0 0,0 1 0,0-1 0,1 1 0,-1-1 0,1 2 0,3 1 0,1 0 0,-1 1 0,-1 0 0,1 0 0,-1 0 0,1 1 0,-1-1 0,-1 1 0,1 0 0,-1 0 0,1 0 0,-1 1 0,-1-1 0,3 8 0,1 2 0,-1 0 0,0 0 0,-1 1 0,1 19 0,-2-9 0,-2 0 0,-2 28 0,7-73 0,0 1 0,11-24 0,-11 28 0,-5 10 0,19-44 0,43-77 0,-63 123 0,1 1 0,0-1 0,0 1 0,1-1 0,-1 1 0,0-1 0,0 1 0,1 0 0,-1-1 0,1 1 0,-1 0 0,1 0 0,0 0 0,-1 0 0,1 0 0,2 0 0,-3 1 0,0 0 0,0 0 0,0 0 0,0 0 0,0 1 0,1-1 0,-1 0 0,0 0 0,0 1 0,0-1 0,0 1 0,0-1 0,0 1 0,0 0 0,0-1 0,-1 1 0,1 0 0,0 0 0,0-1 0,0 1 0,-1 0 0,1 0 0,0 0 0,-1 0 0,1 0 0,-1 0 0,1 0 0,-1 1 0,15 30 0,-3 0 0,0 1 0,12 63 0,-22-81 0,-2-12 0,0 0 0,0 0 0,0 0 0,1 0 0,-1-1 0,1 1 0,0 0 0,0 0 0,0-1 0,0 1 0,0 0 0,1-1 0,1 3 0,-2-4 0,-1-1 0,1 0 0,-1 0 0,1 0 0,-1 0 0,1 0 0,-1 0 0,1-1 0,-1 1 0,1 0 0,-1 0 0,1 0 0,-1 0 0,1-1 0,-1 1 0,1 0 0,-1 0 0,1-1 0,-1 1 0,1 0 0,-1-1 0,0 1 0,1-1 0,-1 1 0,0 0 0,1-2 0,12-14 0,-11 13 0,11-14 0,-2 0 0,2 1 0,0 1 0,1 0 0,21-18 0,-34 32 0,-1 1 0,1-1 0,0 0 0,0 1 0,0-1 0,-1 1 0,1-1 0,0 1 0,0-1 0,0 1 0,0 0 0,0-1 0,0 1 0,0 0 0,0 0 0,0 0 0,0-1 0,0 1 0,0 0 0,0 0 0,0 1 0,0-1 0,0 0 0,0 0 0,0 0 0,0 1 0,0-1 0,0 0 0,0 1 0,0-1 0,-1 1 0,1-1 0,0 1 0,0 0 0,0-1 0,-1 1 0,1 0 0,0-1 0,-1 1 0,1 0 0,0 0 0,-1 0 0,1 0 0,-1-1 0,1 1 0,-1 0 0,0 0 0,1 0 0,-1 1 0,3 9 0,0-1 0,0 0 0,1 22 0,-1-14 0,-2-12-170,0 0-1,0 0 0,1 0 1,0 0-1,1-1 0,-1 1 1,6 8-1,2-2-6655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43.327"/>
    </inkml:context>
    <inkml:brush xml:id="br0">
      <inkml:brushProperty name="width" value="0.05" units="cm"/>
      <inkml:brushProperty name="height" value="0.05" units="cm"/>
    </inkml:brush>
  </inkml:definitions>
  <inkml:trace contextRef="#ctx0" brushRef="#br0">152 132 24575,'7'-34'0,"-4"26"0,-1-1 0,0 1 0,1-15 0,-3 21 0,0 1 0,0-1 0,0 1 0,0 0 0,0-1 0,0 1 0,-1 0 0,1-1 0,0 1 0,-1 0 0,1-1 0,-1 1 0,1 0 0,-1 0 0,0-1 0,0 1 0,1 0 0,-1 0 0,0 0 0,0 0 0,0 0 0,0 0 0,0 0 0,0 1 0,0-1 0,-1 0 0,-1-1 0,-1 2 0,1-1 0,0 1 0,-1-1 0,1 1 0,-1 0 0,1 1 0,0-1 0,-1 1 0,1-1 0,0 1 0,-1 0 0,1 0 0,0 0 0,0 1 0,0-1 0,0 1 0,-3 2 0,-7 3 0,1 2 0,-17 14 0,26-21 0,0 1 0,0 0 0,0 1 0,0-1 0,1 0 0,0 1 0,0-1 0,0 1 0,0 0 0,0 0 0,1 0 0,-1 0 0,1 0 0,0 0 0,1 0 0,-1 0 0,0 9 0,1-11 0,1 1 0,-1-1 0,1 1 0,-1-1 0,1 1 0,0-1 0,-1 1 0,1-1 0,1 0 0,-1 1 0,0-1 0,0 0 0,1 0 0,-1 0 0,1 0 0,0 0 0,0 0 0,0 0 0,0-1 0,0 1 0,0 0 0,0-1 0,0 0 0,1 0 0,-1 0 0,0 0 0,1 0 0,-1 0 0,1 0 0,2 0 0,18 3 0,-19-4 0,0 0 0,-1 1 0,1-1 0,-1 1 0,1 0 0,-1 0 0,1 0 0,-1 1 0,0-1 0,0 1 0,1 0 0,-1 0 0,0 0 0,-1 0 0,1 0 0,0 1 0,3 3 0,-4-3 0,1 0 0,-1 0 0,1 0 0,0 0 0,0 0 0,1-1 0,-1 0 0,0 1 0,1-1 0,0 0 0,-1-1 0,1 1 0,0 0 0,0-1 0,0 0 0,0 0 0,0 0 0,0-1 0,0 1 0,0-1 0,0 0 0,0 0 0,0-1 0,1 1 0,-1-1 0,6-1 0,2-2 0,-1 0 0,0-1 0,0 0 0,0 0 0,-1-1 0,1-1 0,-1 0 0,15-14 0,-1-1 0,-2-1 0,21-27 0,-42 48 0,29-39 0,-28 37 0,1 0 0,-1 0 0,-1 1 0,1-1 0,0 0 0,-1-1 0,0 1 0,0 0 0,1-7 0,-2 10 0,0 0 0,0 1 0,0-1 0,0 0 0,0 1 0,0-1 0,0 1 0,0-1 0,0 0 0,-1 1 0,1-1 0,0 1 0,0-1 0,0 0 0,-1 1 0,1-1 0,0 1 0,-1-1 0,1 1 0,0-1 0,-1 1 0,1-1 0,-1 1 0,1 0 0,-1-1 0,1 1 0,-1-1 0,1 1 0,-1 0 0,1 0 0,-1-1 0,0 1 0,-1 0 0,0 0 0,0 0 0,1 0 0,-1 0 0,0 0 0,0 0 0,0 1 0,1-1 0,-1 1 0,0-1 0,-2 2 0,-4 2 0,-1 1 0,0 0 0,-8 6 0,13-8 0,0 0 0,0 0 0,1 1 0,-1-1 0,1 1 0,0-1 0,0 1 0,0 0 0,-3 7 0,5-10 0,0 1 0,1 0 0,-1 0 0,1-1 0,0 1 0,0 0 0,-1 0 0,1 0 0,0-1 0,1 1 0,-1 0 0,0 0 0,0 0 0,1-1 0,-1 1 0,1 0 0,-1-1 0,1 1 0,0 0 0,0-1 0,0 1 0,0-1 0,0 1 0,0-1 0,0 1 0,0-1 0,1 0 0,1 2 0,5 3 0,0 0 0,0-1 0,0 1 0,1-2 0,0 1 0,0-2 0,0 1 0,11 2 0,-11-3 0,1 0 0,-1 0 0,0 1 0,0 1 0,0 0 0,0 0 0,11 9 0,-19-13 0,1 1 0,-1-1 0,0 1 0,1 0 0,-1 0 0,0-1 0,0 1 0,0 0 0,0 0 0,0 0 0,-1 0 0,1 0 0,-1 0 0,1 0 0,-1 0 0,0 0 0,1 1 0,-1-1 0,0 0 0,-1 0 0,1 0 0,0 0 0,0 0 0,-1 0 0,0 0 0,1 0 0,-1 0 0,0 0 0,0 0 0,0 0 0,0 0 0,0 0 0,-2 1 0,2-1 0,0 0 0,-1 0 0,1-1 0,-1 1 0,1-1 0,-1 1 0,0-1 0,0 0 0,0 1 0,1-1 0,-1 0 0,0 0 0,0 0 0,0-1 0,-1 1 0,1 0 0,0-1 0,0 1 0,0-1 0,0 0 0,-1 0 0,1 0 0,0 0 0,0 0 0,0 0 0,0-1 0,-1 1 0,1-1 0,0 1 0,0-1 0,-3-1 0,4 1-72,0 0 1,0 1-1,0-1 0,0 0 0,0 0 0,0 0 0,0 0 0,0 0 1,0 0-1,1 0 0,-1 0 0,0 0 0,1 0 0,-1-1 0,0 1 1,1 0-1,0 0 0,-1-3 0,0-9-6754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20:24.201"/>
    </inkml:context>
    <inkml:brush xml:id="br0">
      <inkml:brushProperty name="width" value="0.05" units="cm"/>
      <inkml:brushProperty name="height" value="0.05" units="cm"/>
    </inkml:brush>
  </inkml:definitions>
  <inkml:trace contextRef="#ctx0" brushRef="#br0">0 0 24575,'6'0'0,"10"0"0,18 0 0,19 0 0,31 0 0,35 6 0,27 2 0,22-1 0,10-1 0,-2-2 0,-9-1 0,-20-2 0,-27-1 0,-28 1 0,-27-2 0,-27 1 0,-20 0-8191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43.683"/>
    </inkml:context>
    <inkml:brush xml:id="br0">
      <inkml:brushProperty name="width" value="0.05" units="cm"/>
      <inkml:brushProperty name="height" value="0.05" units="cm"/>
    </inkml:brush>
  </inkml:definitions>
  <inkml:trace contextRef="#ctx0" brushRef="#br0">0 25 24575,'2'-3'0,"-1"0"0,1 1 0,0-1 0,-1 1 0,1-1 0,0 1 0,3-2 0,-5 3 0,0 1 0,1 0 0,-1 0 0,0-1 0,0 1 0,1 0 0,-1 0 0,0 0 0,1 0 0,-1-1 0,0 1 0,1 0 0,-1 0 0,1 0 0,-1 0 0,0 0 0,1 0 0,-1 0 0,0 0 0,1 0 0,-1 0 0,0 0 0,1 0 0,0 1 0,-1-1 0,1 1 0,0-1 0,-1 1 0,1-1 0,-1 1 0,0 0 0,1-1 0,-1 1 0,1 0 0,-1-1 0,0 1 0,0 0 0,1 0 0,-1-1 0,0 1 0,0 0 0,0 1 0,3 24 0,-1 0 0,-1 29 0,-1-26 0,4 33 0,-3-52 0,1 1 0,0-1 0,1 1 0,0-1 0,1 0 0,9 17 0,5 1-1365,-11-18-5461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44.024"/>
    </inkml:context>
    <inkml:brush xml:id="br0">
      <inkml:brushProperty name="width" value="0.05" units="cm"/>
      <inkml:brushProperty name="height" value="0.05" units="cm"/>
    </inkml:brush>
  </inkml:definitions>
  <inkml:trace contextRef="#ctx0" brushRef="#br0">37 138 24575,'-17'-9'0,"16"9"0,-1-1 0,1 1 0,0-1 0,-1 1 0,1-1 0,0 0 0,0 1 0,0-1 0,0 0 0,0 0 0,0 0 0,0 1 0,0-1 0,0 0 0,-1-2 0,2 3 0,0-1 0,0 1 0,0-1 0,0 1 0,0 0 0,0-1 0,0 1 0,0-1 0,0 1 0,1 0 0,-1-1 0,0 1 0,0-1 0,0 1 0,1 0 0,-1-1 0,0 1 0,0 0 0,1-1 0,-1 1 0,0 0 0,1 0 0,-1-1 0,0 1 0,1 0 0,-1 0 0,1 0 0,-1-1 0,0 1 0,1 0 0,-1 0 0,1 0 0,-1 0 0,0 0 0,1 0 0,-1 0 0,1 0 0,-1 0 0,0 0 0,2 0 0,20-2 0,-21 2 0,72-1 0,-47 2 0,1-2 0,-1 0 0,42-8 0,-66 9 0,-1-1 0,1 1 0,0 0 0,-1-1 0,1 1 0,0-1 0,-1 0 0,1 1 0,-1-1 0,1 0 0,-1 0 0,0 0 0,1 0 0,-1 0 0,0-1 0,1 1 0,-1 0 0,0 0 0,1-3 0,-2 3 0,1 0 0,-1 0 0,0 0 0,0-1 0,0 1 0,0 0 0,0 0 0,0 0 0,0 0 0,0-1 0,-1 1 0,1 0 0,0 0 0,-1 0 0,1 0 0,-1 0 0,1-1 0,-1 1 0,1 0 0,-2-1 0,-1-2 0,-1 0 0,1 0 0,-1 1 0,0-1 0,0 1 0,0 0 0,0 0 0,0 0 0,-1 1 0,1 0 0,-8-3 0,5 3 0,0 0 0,1 1 0,-1-1 0,0 2 0,0-1 0,0 1 0,0 0 0,0 0 0,-9 2 0,13-1 0,1-1 0,0 1 0,0 0 0,0-1 0,0 1 0,0 0 0,0 0 0,1 0 0,-1 1 0,0-1 0,0 0 0,1 1 0,-1-1 0,1 1 0,-1-1 0,1 1 0,0 0 0,0 0 0,-1-1 0,1 1 0,0 0 0,1 0 0,-1 0 0,0 0 0,1 0 0,-1 1 0,1-1 0,-1 0 0,1 0 0,0 0 0,0 0 0,0 0 0,1 5 0,0-2 0,0 1 0,1-1 0,-1 1 0,1-1 0,1 0 0,-1 1 0,1-1 0,0 0 0,0-1 0,0 1 0,0 0 0,1-1 0,0 0 0,0 0 0,0 0 0,1 0 0,-1-1 0,8 4 0,7 6 0,1-2 0,0-1 0,27 10 0,-25-12-682,39 9-1,-24-10-6143</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44.362"/>
    </inkml:context>
    <inkml:brush xml:id="br0">
      <inkml:brushProperty name="width" value="0.05" units="cm"/>
      <inkml:brushProperty name="height" value="0.05" units="cm"/>
    </inkml:brush>
  </inkml:definitions>
  <inkml:trace contextRef="#ctx0" brushRef="#br0">97 191 24575,'-12'-13'0,"1"-1"0,-12-17 0,15 19 0,-1 0 0,0 0 0,-16-15 0,66 85 0,-39-55 0,41 58 0,-39-54 0,0 1 0,0-1 0,-1 0 0,0 1 0,0 0 0,-1 0 0,2 8 0,-4-13 0,0-1 0,0 0 0,0 1 0,0-1 0,-1 0 0,1 1 0,-1-1 0,0 0 0,1 1 0,-1-1 0,0 0 0,-2 3 0,3-5 0,0 1 0,-1-1 0,1 0 0,0 1 0,-1-1 0,1 1 0,-1-1 0,1 0 0,0 1 0,-1-1 0,1 0 0,-1 1 0,1-1 0,-1 0 0,1 0 0,-1 1 0,1-1 0,-1 0 0,1 0 0,-1 0 0,1 0 0,-2 0 0,2 0 0,-1 0 0,0 0 0,0-1 0,0 1 0,1-1 0,-1 1 0,0 0 0,1-1 0,-1 1 0,0-1 0,1 0 0,-1 1 0,0-1 0,1 1 0,-1-1 0,1 0 0,-1 0 0,1 1 0,-1-2 0,-2-4 0,1 1 0,0-1 0,-1 0 0,2 0 0,-1 0 0,1 0 0,0 0 0,0 0 0,1 0 0,-1 0 0,2 0 0,-1-1 0,0 1 0,1 0 0,0 0 0,1 0 0,0 0 0,-1 0 0,2 1 0,4-10 0,-2 4 0,0 1 0,1 1 0,1-1 0,-1 1 0,1 0 0,1 1 0,0-1 0,0 1 0,1 1 0,12-9 0,-10 9 38,1 1 0,0 0 0,0 0 0,0 2 0,0-1 0,1 2 0,0-1 0,25-2 0,-31 6-133,0-1 0,0 1 0,0 0 0,0 1 1,0-1-1,0 1 0,0 1 0,0-1 0,0 1 0,0 1 1,-1-1-1,1 1 0,-1 0 0,1 1 0,-1-1 1,0 1-1,9 9 0,5 8-6731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51.148"/>
    </inkml:context>
    <inkml:brush xml:id="br0">
      <inkml:brushProperty name="width" value="0.05" units="cm"/>
      <inkml:brushProperty name="height" value="0.05" units="cm"/>
    </inkml:brush>
  </inkml:definitions>
  <inkml:trace contextRef="#ctx0" brushRef="#br0">2237 269 24575,'1'-2'0,"0"1"0,0-1 0,0 1 0,0-1 0,0 1 0,0 0 0,0 0 0,0-1 0,0 1 0,1 0 0,-1 0 0,1 0 0,-1 0 0,0 1 0,3-2 0,10-1 0,-13 3 0,-1 0 0,0 0 0,1 0 0,-1 0 0,0 1 0,0-1 0,1 0 0,-1 0 0,0 0 0,0 1 0,1-1 0,-1 0 0,0 0 0,0 1 0,1-1 0,-1 0 0,0 1 0,0-1 0,0 0 0,0 1 0,0-1 0,0 0 0,1 1 0,-1-1 0,0 0 0,0 1 0,0-1 0,0 0 0,0 1 0,0-1 0,0 0 0,0 1 0,0-1 0,-1 0 0,1 1 0,-4 17 0,0-1 0,-2 0 0,0 1 0,-16 30 0,5-11 0,-3 7 0,-3 0 0,-1-1 0,-2-1 0,-2-2 0,-55 62 0,69-87 0,-1-1 0,0-1 0,-1 0 0,-1-1 0,0-1 0,-1-1 0,0 0 0,0-1 0,-32 10 0,18-10 0,-1-1 0,0-2 0,0-1 0,0-2 0,-38 0 0,-15-5 0,-160-25 0,-83-38 0,230 43 0,40 9 0,0-2 0,-57-23 0,97 30 0,0 0 0,0-2 0,0 0 0,2-1 0,-1-1 0,1-1 0,1 0 0,0-1 0,-20-24 0,-133-180 0,96 122 0,35 48 0,9 13 0,-31-51 0,57 80 0,0 0 0,0-1 0,0 1 0,1-1 0,0 0 0,0 0 0,1 0 0,0 0 0,0 0 0,0-9 0,2 16-17,-1 0-1,0 0 0,0 0 1,0 0-1,0 0 1,0 0-1,0 0 1,0 0-1,0 1 0,0-1 1,0 0-1,0 0 1,1 0-1,-1 0 0,0 0 1,0 0-1,0 0 1,0 0-1,0 0 0,0 0 1,0 0-1,0 0 1,0 0-1,1 0 0,-1 0 1,0 0-1,0 0 1,0 0-1,0 0 0,0 0 1,0 0-1,0-1 1,0 1-1,0 0 0,1 0 1,-1 0-1,0 0 1,0 0-1,0 0 1,0 0-1,0 0 0,0 0 1,0 0-1,0 0 1,0 0-1,0-1 0,0 1 1,0 0-1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3:51.594"/>
    </inkml:context>
    <inkml:brush xml:id="br0">
      <inkml:brushProperty name="width" value="0.05" units="cm"/>
      <inkml:brushProperty name="height" value="0.05" units="cm"/>
    </inkml:brush>
  </inkml:definitions>
  <inkml:trace contextRef="#ctx0" brushRef="#br0">626 29 24575,'1'0'0,"-1"0"0,1 0 0,-1-1 0,1 1 0,-1 0 0,1-1 0,-1 1 0,0 0 0,1-1 0,-1 1 0,0 0 0,1-1 0,-1 1 0,0-1 0,1 1 0,-1-1 0,0 1 0,0-1 0,0 1 0,1-1 0,-1 1 0,0-1 0,0 1 0,0-1 0,0 1 0,0-1 0,0 0 0,0 1 0,0-1 0,0 1 0,0-1 0,0 1 0,0-1 0,-1 1 0,1-1 0,0 1 0,0-1 0,-1 1 0,1-1 0,0 1 0,0-1 0,-1 1 0,1 0 0,0-1 0,-1 1 0,1-1 0,-1 1 0,1 0 0,-1-1 0,-2 0 0,1 0 0,0 0 0,-1 0 0,1 1 0,-1-1 0,1 0 0,-1 1 0,1 0 0,-5 0 0,-30 3 0,0 2 0,-38 10 0,8-1 0,-286 49 0,324-55 0,29-8 0,0 0 0,0 0 0,0 0 0,0 0 0,0 0 0,0 0 0,0 0 0,0 1 0,0-1 0,0 0 0,0 0 0,0 0 0,0 0 0,0 0 0,0 0 0,0 0 0,0 0 0,0 0 0,0 0 0,0 1 0,0-1 0,0 0 0,0 0 0,0 0 0,0 0 0,0 0 0,0 0 0,0 0 0,0 0 0,0 0 0,0 1 0,0-1 0,0 0 0,0 0 0,0 0 0,0 0 0,0 0 0,0 0 0,0 0 0,0 0 0,0 0 0,0 0 0,0 0 0,1 0 0,-1 0 0,0 0 0,0 0 0,0 1 0,0-1 0,0 0 0,0 0 0,0 0 0,0 0 0,0 0 0,0 0 0,1 0 0,-1 0 0,0 0 0,0 0 0,0 0 0,17 3 0,-7-2 0,-1 1 0,1 0 0,-1 0 0,1 1 0,-1 0 0,0 1 0,0 0 0,0 0 0,-1 1 0,1 0 0,-1 1 0,8 6 0,-11-6 0,1-1 0,-1 1 0,-1 0 0,1 0 0,-1 0 0,0 0 0,0 1 0,-1 0 0,0 0 0,0 0 0,0 0 0,-1 0 0,0 1 0,-1-1 0,0 1 0,1 8 0,-2 99 150,-2-65-1665,2-34-5311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04.771"/>
    </inkml:context>
    <inkml:brush xml:id="br0">
      <inkml:brushProperty name="width" value="0.05" units="cm"/>
      <inkml:brushProperty name="height" value="0.05" units="cm"/>
    </inkml:brush>
  </inkml:definitions>
  <inkml:trace contextRef="#ctx0" brushRef="#br0">16 2783 24575,'0'6'0,"-1"1"0,0-1 0,0 0 0,-4 10 0,-2 20 0,13-46 0,2-11 0,62-187-201,10 5 1,8 2-1,8 5 0,220-329 0,-223 395-175,5 5-1,6 4 1,5 5-1,153-127 1,-161 162 398,4 5 0,2 4 0,4 5-1,2 5 1,206-81 0,-156 88-514,2 7-1,2 7 0,201-23 0,-76 34-574,305 9 0,-238 27 820,696 106 0,-798-63 272,-2 12 0,-3 10-1,343 148 1,-402-130 2,-3 9-1,243 169 1,-274-154 102,-6 8 0,245 249 0,-306-268 617,90 127 0,-125-146 655,-3 3-1,52 113 1,-60-87-854,42 158-1,-85-261-545,-2-4 114,0-3-238,-1 1 0,0-1-1,1 0 1,0 0 0,-1 0-1,1 0 1,0 1-1,0-1 1,0 0 0,1-1-1,1 4 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05.159"/>
    </inkml:context>
    <inkml:brush xml:id="br0">
      <inkml:brushProperty name="width" value="0.05" units="cm"/>
      <inkml:brushProperty name="height" value="0.05" units="cm"/>
    </inkml:brush>
  </inkml:definitions>
  <inkml:trace contextRef="#ctx0" brushRef="#br0">91 13 24575,'-34'-6'0,"30"5"0,1-1 0,-1 1 0,0 1 0,1-1 0,-1 0 0,0 1 0,1 0 0,-1 0 0,0 0 0,-4 1 0,7-1 0,1 0 0,-1 1 0,0-1 0,1 0 0,-1 1 0,1-1 0,-1 0 0,1 1 0,-1-1 0,1 1 0,-1-1 0,1 1 0,-1-1 0,1 1 0,-1-1 0,1 1 0,0 0 0,-1-1 0,1 1 0,0 0 0,0-1 0,-1 1 0,1 0 0,0-1 0,0 1 0,0 0 0,0-1 0,0 1 0,0 0 0,0-1 0,0 1 0,0 0 0,0-1 0,0 1 0,1 0 0,-1-1 0,0 1 0,0 0 0,1-1 0,0 2 0,14 27 0,-15-28 0,17 22 0,0-1 0,2 0 0,0-1 0,1-1 0,1-1 0,34 24 0,-50-40 0,46 30 0,-47-30 0,1-1 0,-1 0 0,1 0 0,0 0 0,0 0 0,0-1 0,0 0 0,0 0 0,6 1 0,-8-3 0,-1 1 0,0-1 0,0 1 0,1-1 0,-1 0 0,0 0 0,0 0 0,0 0 0,0 0 0,0 0 0,0-1 0,0 1 0,0-1 0,-1 1 0,1-1 0,-1 0 0,1 1 0,-1-1 0,1 0 0,-1 0 0,1-3 0,5-7 0,-2 0 0,8-19 0,-8 17 0,7-15-1365,-6 18-5461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05.711"/>
    </inkml:context>
    <inkml:brush xml:id="br0">
      <inkml:brushProperty name="width" value="0.05" units="cm"/>
      <inkml:brushProperty name="height" value="0.05" units="cm"/>
    </inkml:brush>
  </inkml:definitions>
  <inkml:trace contextRef="#ctx0" brushRef="#br0">390 362 24575,'10'-22'0,"-2"-1"0,8-29 0,3-8 0,-6 27 0,-6 17 0,-1 0 0,-1-1 0,0 1 0,-1-1 0,3-20 0,-7 35 0,0 0 0,0 0 0,-1 0 0,1 0 0,0 0 0,-1 0 0,1 0 0,-1 0 0,0 1 0,0-1 0,0 0 0,1 0 0,-1 1 0,-1-1 0,1 0 0,0 1 0,0-1 0,-1 1 0,1 0 0,-1-1 0,1 1 0,-1 0 0,1 0 0,-1 0 0,0 0 0,0 0 0,1 0 0,-1 1 0,0-1 0,0 0 0,0 1 0,-3-1 0,-6-1 0,0 1 0,0-1 0,-1 2 0,-13 0 0,8 2 0,1 0 0,-1 1 0,1 1 0,0 0 0,0 2 0,1-1 0,0 2 0,0 0 0,0 1 0,1 0 0,0 1 0,0 1 0,1 0 0,1 1 0,-1 0 0,-10 14 0,11-11 0,0 0 0,0 1 0,2 0 0,0 1 0,0 0 0,2 1 0,0 0 0,1 0 0,1 0 0,0 1 0,1 0 0,1 0 0,1 1 0,-1 20 0,4-27 0,0 1 0,1-1 0,1 1 0,0-1 0,1 0 0,0 0 0,1 0 0,0 0 0,1 0 0,0-1 0,1 0 0,0 0 0,0 0 0,2-1 0,-1 0 0,15 14 0,-9-12 0,0 0 0,1-1 0,1 0 0,0-1 0,0-1 0,1-1 0,0 0 0,0-1 0,1 0 0,34 7 0,11-2-1365,-8-5-5461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06.065"/>
    </inkml:context>
    <inkml:brush xml:id="br0">
      <inkml:brushProperty name="width" value="0.05" units="cm"/>
      <inkml:brushProperty name="height" value="0.05" units="cm"/>
    </inkml:brush>
  </inkml:definitions>
  <inkml:trace contextRef="#ctx0" brushRef="#br0">151 203 24575,'2'-3'0,"0"1"0,0-1 0,-1 0 0,0 1 0,1-1 0,-1 0 0,0 0 0,0 0 0,-1 0 0,1 0 0,0-5 0,1-34 0,-3 35 0,1 1 0,-2-1 0,1 1 0,-1-1 0,0 1 0,0 0 0,0 0 0,-1 0 0,-7-11 0,8 13 0,0 1 0,-1-1 0,0 0 0,0 1 0,0 0 0,0 0 0,0 0 0,-1 0 0,1 0 0,-1 1 0,0-1 0,0 1 0,0 0 0,0 0 0,-5-1 0,7 3 0,-1-1 0,1 1 0,0 0 0,-1 0 0,1 1 0,0-1 0,0 0 0,-1 1 0,1-1 0,0 1 0,0 0 0,0 0 0,0 0 0,0 0 0,0 0 0,0 0 0,0 0 0,0 1 0,0-1 0,1 1 0,-1-1 0,0 1 0,1 0 0,0 0 0,-1-1 0,1 1 0,0 0 0,-2 4 0,-1 3 0,0 0 0,0 0 0,1 0 0,0 0 0,-3 15 0,4-11 0,1 0 0,0 0 0,1 0 0,1 0 0,-1 0 0,2 0 0,0 0 0,1 0 0,4 14 0,-5-20 0,0-1 0,1 0 0,0 0 0,0 0 0,0 0 0,1 0 0,-1 0 0,1-1 0,1 0 0,-1 0 0,1 0 0,0 0 0,0-1 0,0 0 0,0 0 0,1 0 0,0-1 0,0 0 0,10 5 0,-14-8 0,0 1 0,0 0 0,0-1 0,0 0 0,0 1 0,0-1 0,1 0 0,-1 0 0,0 0 0,0 0 0,0 0 0,0-1 0,1 1 0,-1-1 0,0 1 0,0-1 0,0 0 0,0 0 0,0 0 0,0 0 0,-1 0 0,1 0 0,0-1 0,0 1 0,-1 0 0,1-1 0,-1 0 0,1 1 0,-1-1 0,0 0 0,1 0 0,-1 1 0,0-1 0,0 0 0,-1 0 0,1 0 0,1-3 0,2-9 0,0 0 0,-1 0 0,0 0 0,0-22 0,-1 20 0,-1 9 0,2-21 0,-1-28 0,-2 49 0,0 0 0,0 0 0,-1 1 0,0-1 0,-1 0 0,1 1 0,-1-1 0,-1 1 0,-5-12 0,2 11-1365</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07.166"/>
    </inkml:context>
    <inkml:brush xml:id="br0">
      <inkml:brushProperty name="width" value="0.05" units="cm"/>
      <inkml:brushProperty name="height" value="0.05" units="cm"/>
    </inkml:brush>
  </inkml:definitions>
  <inkml:trace contextRef="#ctx0" brushRef="#br0">4 95 24575,'-1'-25'0,"0"18"0,0 0 0,1 1 0,0-1 0,0 0 0,1 0 0,0 0 0,0 0 0,2-7 0,1 13 0,-1 8 0,0 8 0,3 52 0,-6 105 0,-2-85 0,23-153 0,-7 11 0,2 1 0,24-54 0,-38 103 0,0 1 0,0 0 0,1 0 0,-1 0 0,1 1 0,0-1 0,5-4 0,-8 7 0,1 1 0,-1 0 0,0 0 0,1-1 0,-1 1 0,0 0 0,1 0 0,-1 0 0,1-1 0,-1 1 0,0 0 0,1 0 0,-1 0 0,1 0 0,-1 0 0,0 0 0,1 0 0,-1 0 0,1 0 0,-1 0 0,1 0 0,-1 0 0,0 0 0,1 0 0,-1 0 0,1 0 0,-1 0 0,0 1 0,1-1 0,0 0 0,0 1 0,0 1 0,0-1 0,-1 0 0,1 1 0,0-1 0,-1 1 0,1-1 0,-1 1 0,1-1 0,-1 1 0,0-1 0,1 1 0,-1 2 0,3 39 0,-4 68 0,-1-49 0,2-62 0,0 1 0,-1-1 0,1 0 0,0 1 0,0-1 0,0 0 0,0 1 0,0-1 0,0 0 0,0 1 0,0-1 0,0 0 0,0 1 0,0-1 0,0 0 0,0 1 0,0-1 0,1 0 0,-1 1 0,0-1 0,0 0 0,0 0 0,0 1 0,1-1 0,-1 0 0,0 1 0,0-1 0,0 0 0,1 0 0,-1 0 0,1 1 0,6-10 0,12-33 0,-12 27 0,2-3 0,2-8 0,1 1 0,2 1 0,0 0 0,19-22 0,-33 45 0,1 1 0,-1-1 0,1 0 0,-1 1 0,1-1 0,0 0 0,-1 1 0,1-1 0,0 1 0,-1-1 0,1 1 0,0-1 0,0 1 0,-1 0 0,1-1 0,0 1 0,0 0 0,0 0 0,0-1 0,-1 1 0,2 0 0,-1 0 0,0 1 0,-1-1 0,1 0 0,-1 1 0,1-1 0,-1 1 0,1-1 0,-1 0 0,0 1 0,1-1 0,-1 1 0,0-1 0,1 1 0,-1 0 0,0-1 0,1 1 0,-1-1 0,0 1 0,0-1 0,0 1 0,1 1 0,1 40 0,-2-38 0,-3 42 0,2-32 0,0-1 0,0 1 0,1 0 0,1-1 0,5 27 0,-6-39 0,0-1 0,0 1 0,0 0 0,0 0 0,0-1 0,1 1 0,-1 0 0,0-1 0,0 1 0,1 0 0,-1-1 0,1 1 0,-1-1 0,0 1 0,1 0 0,-1-1 0,1 1 0,0-1 0,-1 1 0,1-1 0,-1 0 0,1 1 0,0-1 0,-1 0 0,1 1 0,0-1 0,-1 0 0,2 1 0,-1-2 0,0 1 0,0 0 0,0-1 0,0 1 0,0-1 0,0 1 0,0-1 0,-1 1 0,1-1 0,0 0 0,0 1 0,0-1 0,-1 0 0,1 0 0,0 1 0,0-3 0,4-4 0,0 0 0,-1-1 0,5-10 0,5-17 0,-7 15 0,2 1 0,0-1 0,12-17 0,-20 36 0,-1 1 0,0-1 0,0 1 0,0-1 0,1 1 0,-1 0 0,0-1 0,1 1 0,-1-1 0,0 1 0,1-1 0,-1 1 0,0 0 0,1-1 0,-1 1 0,1 0 0,-1 0 0,1-1 0,-1 1 0,1 0 0,-1 0 0,1 0 0,-1-1 0,1 1 0,-1 0 0,1 0 0,-1 0 0,1 0 0,-1 0 0,1 0 0,0 0 0,0 1 0,-1 0 0,1-1 0,0 1 0,-1 0 0,1 0 0,-1 0 0,1 0 0,-1-1 0,0 1 0,1 0 0,-1 0 0,0 0 0,1 0 0,-1 0 0,0 1 0,2 43 0,-2-42 0,0 39 0,0 44 0,1-76 0,1 0 0,-1 0 0,1 0 0,1 0 0,0 0 0,6 12 0,-8-20 0,-1-1 0,1 0 0,-1 0 0,1 1 0,0-1 0,-1 0 0,1 0 0,0 0 0,0 0 0,0 0 0,0 0 0,0 0 0,0 0 0,0-1 0,0 1 0,0 0 0,0 0 0,1-1 0,1 1 0,-2 0 0,0-2 0,0 1 0,0 0 0,0 0 0,0 0 0,0 0 0,0-1 0,0 1 0,0 0 0,0-1 0,0 1 0,0-1 0,0 1 0,0-1 0,-1 1 0,1-1 0,0 0 0,0 1 0,1-2 0,3-6 0,1 1 0,-1-1 0,0 1 0,5-14 0,-6 15 0,0-4 0,9-14 0,0 0 0,26-36 0,-39 59 0,0 1 0,1-1 0,-1 1 0,0-1 0,0 1 0,0 0 0,1-1 0,-1 1 0,0 0 0,0-1 0,1 1 0,-1 0 0,0-1 0,1 1 0,-1 0 0,0 0 0,1-1 0,-1 1 0,0 0 0,1 0 0,-1 0 0,1-1 0,-1 1 0,0 0 0,1 0 0,-1 0 0,1 0 0,-1 0 0,1 0 0,-1 0 0,0 0 0,1 0 0,-1 0 0,1 0 0,-1 0 0,1 0 0,-1 0 0,0 1 0,1-1 0,-1 0 0,1 0 0,-1 0 0,0 1 0,1-1 0,-1 0 0,0 0 0,1 1 0,-1-1 0,0 0 0,1 1 0,-1-1 0,0 0 0,0 1 0,1-1 0,-1 0 0,0 1 0,0-1 0,0 1 0,0-1 0,1 0 0,-1 1 0,0-1 0,0 1 0,0-1 0,0 1 0,5 37 0,-4-28 0,3 18 0,-3-14 0,1 0 0,1 0 0,0 0 0,0-1 0,2 1 0,9 21 0,-13-33-30,0-1 0,0 1-1,0-1 1,0 0 0,0 1-1,1-1 1,-1 0 0,0 0-1,0 0 1,1 0 0,-1 0-1,1 0 1,-1 0 0,1 0-1,0-1 1,-1 1-1,1 0 1,0-1 0,-1 0-1,1 1 1,0-1 0,-1 0-1,1 0 1,0 0 0,0 0-1,-1 0 1,1 0 0,0 0-1,-1-1 1,1 1 0,0-1-1,-1 1 1,1-1 0,0 0-1,-1 1 1,1-1 0,-1 0-1,1 0 1,-1 0 0,0 0-1,1 0 1,-1-1 0,0 1-1,2-2 1,4-8-6796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08:20:25.003"/>
    </inkml:context>
    <inkml:brush xml:id="br0">
      <inkml:brushProperty name="width" value="0.05" units="cm"/>
      <inkml:brushProperty name="height" value="0.05" units="cm"/>
    </inkml:brush>
  </inkml:definitions>
  <inkml:trace contextRef="#ctx0" brushRef="#br0">0 0 24575,'24'0'0,"24"0"0,33 0 0,38 0 0,45 0 0,35 0 0,25 0-1519,14 0 1519,2 3 0,-3 9 0,-17 3 0,-39 2 0,-40 1 369,-42-3-369,-38-3-7041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07.522"/>
    </inkml:context>
    <inkml:brush xml:id="br0">
      <inkml:brushProperty name="width" value="0.05" units="cm"/>
      <inkml:brushProperty name="height" value="0.05" units="cm"/>
    </inkml:brush>
  </inkml:definitions>
  <inkml:trace contextRef="#ctx0" brushRef="#br0">60 44 24575,'-2'-3'0,"-5"-4"0,-4-1 0,-2-1 0,-3 0 0,5 2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07.858"/>
    </inkml:context>
    <inkml:brush xml:id="br0">
      <inkml:brushProperty name="width" value="0.05" units="cm"/>
      <inkml:brushProperty name="height" value="0.05" units="cm"/>
    </inkml:brush>
  </inkml:definitions>
  <inkml:trace contextRef="#ctx0" brushRef="#br0">233 39 24575,'-12'-16'0,"12"15"0,-1-1 0,0 0 0,-1 1 0,1-1 0,0 1 0,0-1 0,-1 1 0,1-1 0,0 1 0,-1 0 0,0 0 0,1-1 0,-1 1 0,0 1 0,-3-3 0,5 3 0,-1 0 0,1 0 0,-1 0 0,1 1 0,-1-1 0,1 0 0,0 0 0,-1 0 0,1 0 0,-1 1 0,1-1 0,-1 0 0,1 0 0,0 1 0,-1-1 0,1 0 0,-1 1 0,1-1 0,0 0 0,0 1 0,-1-1 0,1 1 0,0-1 0,0 0 0,-1 1 0,1-1 0,0 1 0,0-1 0,0 1 0,0-1 0,0 1 0,-1-1 0,1 1 0,-2 20 0,1-19 0,-1 72 0,4-1 0,10 76 0,-2-52 0,-5-28 0,25 206 0,-28-265-195,0-1 0,0 0 0,0 0 0,1 0 0,1 0 0,5 10 0,-1-8-6631</inkml:trace>
  <inkml:trace contextRef="#ctx0" brushRef="#br0" timeOffset="1">97 482 24575,'-6'-3'0,"-8"-4"0,-4-3 0,-2 0 0,-1 1 0,7 2 0,11 3 0,12 2 0,10 1 0,11 1 0,9 0 0,6 1 0,1-1 0,3 0 0,-6 1 0,-3-1 0,-9 0-8191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11.262"/>
    </inkml:context>
    <inkml:brush xml:id="br0">
      <inkml:brushProperty name="width" value="0.05" units="cm"/>
      <inkml:brushProperty name="height" value="0.05" units="cm"/>
    </inkml:brush>
  </inkml:definitions>
  <inkml:trace contextRef="#ctx0" brushRef="#br0">0 44 24575,'0'-3'0,"0"-1"0,1 1 0,-1 0 0,1-1 0,-1 1 0,1 0 0,0 0 0,2-5 0,-3 8 0,1-1 0,-1 0 0,1 1 0,-1-1 0,0 0 0,1 1 0,0-1 0,-1 1 0,1-1 0,-1 1 0,1-1 0,-1 1 0,1 0 0,0-1 0,-1 1 0,1-1 0,0 1 0,0 0 0,-1 0 0,1 0 0,0-1 0,-1 1 0,1 0 0,0 0 0,0 0 0,-1 0 0,1 0 0,0 0 0,0 0 0,-1 1 0,1-1 0,0 0 0,0 0 0,-1 0 0,1 1 0,0-1 0,-1 0 0,1 1 0,0-1 0,-1 1 0,1-1 0,-1 1 0,2 0 0,60 43 0,-1 2 0,-3 4 0,-2 1 0,81 96 0,-109-108 0,-1 1 0,-2 1 0,-1 2 0,-3 0 0,30 87 0,47 242 0,89 885-778,-172-976 1167,-16-229-292,-3 0 1,-1 0-1,-17 70 0,6-55-97,14-62 342</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11.709"/>
    </inkml:context>
    <inkml:brush xml:id="br0">
      <inkml:brushProperty name="width" value="0.05" units="cm"/>
      <inkml:brushProperty name="height" value="0.05" units="cm"/>
    </inkml:brush>
  </inkml:definitions>
  <inkml:trace contextRef="#ctx0" brushRef="#br0">65 7 24575,'-20'-3'0,"17"2"0,-1 0 0,1 1 0,0-1 0,-1 1 0,1 0 0,-7 0 0,9 0 0,0 1 0,0-1 0,1 0 0,-1 1 0,0-1 0,0 0 0,1 1 0,-1-1 0,0 1 0,1-1 0,-1 1 0,0 0 0,1-1 0,-1 1 0,1 0 0,-1-1 0,1 1 0,-1 0 0,1 0 0,0-1 0,-1 1 0,1 0 0,0 0 0,0 0 0,-1-1 0,1 1 0,0 0 0,0 0 0,0 0 0,0 0 0,0-1 0,0 1 0,0 1 0,2 14 0,1-1 0,0 0 0,1 1 0,1-1 0,0-1 0,13 26 0,-3-4 0,-8-20 0,0 1 0,1-2 0,0 1 0,1-1 0,1 0 0,22 25 0,-28-36 0,0 0 0,0 0 0,0-1 0,0 1 0,1-1 0,0 0 0,-1-1 0,1 1 0,0-1 0,0 0 0,0 0 0,1 0 0,-1-1 0,0 0 0,1 0 0,-1 0 0,1 0 0,-1-1 0,0 0 0,1 0 0,-1-1 0,1 0 0,-1 0 0,1 0 0,-1 0 0,7-3 0,2-2 0,-1-1 0,1 0 0,-1 0 0,0-2 0,-1 1 0,11-11 0,7-9 0,25-30 0,-69 90 0,12-28 0,-22 42 0,-50 71 0,73-116-124,0 1 0,-1 0 0,1-1 0,-1 1 0,1-1 0,-1 0-1,1 1 1,-1-1 0,0 0 0,-2 1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12.381"/>
    </inkml:context>
    <inkml:brush xml:id="br0">
      <inkml:brushProperty name="width" value="0.05" units="cm"/>
      <inkml:brushProperty name="height" value="0.05" units="cm"/>
    </inkml:brush>
  </inkml:definitions>
  <inkml:trace contextRef="#ctx0" brushRef="#br0">13 292 24575,'0'0'0,"0"0"0,0 0 0,0-1 0,0 1 0,0 0 0,0 0 0,-1 0 0,1 0 0,0-1 0,0 1 0,0 0 0,-1 0 0,1 0 0,0 0 0,0 0 0,0 0 0,-1-1 0,1 1 0,0 0 0,0 0 0,-1 0 0,1 0 0,0 0 0,0 0 0,0 0 0,-1 0 0,1 0 0,0 0 0,0 0 0,-1 0 0,1 0 0,0 0 0,0 0 0,-1 0 0,1 1 0,0-1 0,0 0 0,0 0 0,-1 0 0,-3 11 0,3 16 0,33 465 0,-32-479 0,0-1 0,0 1 0,-1 0 0,-1-1 0,0 1 0,-4 12 0,6-25 0,0 0 0,0 0 0,0-1 0,0 1 0,-1 0 0,1 0 0,0 0 0,0 0 0,0 0 0,0 0 0,0 0 0,0-1 0,0 1 0,0 0 0,0 0 0,0 0 0,-1 0 0,1 0 0,0 0 0,0 0 0,0 0 0,0 0 0,0 0 0,0 0 0,-1 0 0,1 0 0,0 0 0,0 0 0,0 0 0,0 0 0,0 0 0,0 0 0,-1 0 0,1 0 0,0 0 0,0 0 0,0 0 0,0 0 0,0 0 0,-1 0 0,1 0 0,0 0 0,0 0 0,0 0 0,0 0 0,0 0 0,0 0 0,-1 1 0,0-17 0,-1-344 0,3 190 0,-1 116 0,-1 7 0,2 0 0,1 1 0,11-50 0,-13 91 0,2 0 0,-1 0 0,0 1 0,1-1 0,0 0 0,0 1 0,0 0 0,1-1 0,-1 1 0,1 0 0,0 0 0,0 0 0,1 1 0,-1-1 0,5-2 0,-5 4 0,0 0 0,1 1 0,-1-1 0,0 1 0,0 0 0,1 0 0,-1 0 0,1 0 0,-1 1 0,1-1 0,-1 1 0,1 0 0,-1 0 0,1 1 0,-1-1 0,0 1 0,1-1 0,-1 1 0,1 0 0,-1 0 0,6 3 0,4 2 0,0 1 0,0 1 0,0 0 0,-1 1 0,-1 0 0,1 0 0,-1 1 0,14 18 0,-12-12 0,0 0 0,-2 1 0,1 1 0,-2 0 0,12 29 0,-19-40 0,-1 0 0,0-1 0,0 1 0,0 0 0,-1 1 0,0-1 0,0 0 0,-1 0 0,0 0 0,-1 0 0,1 1 0,-1-1 0,0 0 0,-1 0 0,-3 9 0,2-10 0,1 0 0,-2 0 0,1-1 0,-1 1 0,1-1 0,-2 0 0,1 0 0,0 0 0,-1-1 0,0 1 0,0-1 0,0 0 0,-1-1 0,1 1 0,-1-1 0,0 0 0,-6 2 0,-24 7-1365,2-4-5461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12.761"/>
    </inkml:context>
    <inkml:brush xml:id="br0">
      <inkml:brushProperty name="width" value="0.05" units="cm"/>
      <inkml:brushProperty name="height" value="0.05" units="cm"/>
    </inkml:brush>
  </inkml:definitions>
  <inkml:trace contextRef="#ctx0" brushRef="#br0">38 114 24575,'-1'0'0,"1"0"0,0 0 0,0-1 0,-1 1 0,1 0 0,0 0 0,0-1 0,-1 1 0,1 0 0,0 0 0,-1 0 0,1-1 0,0 1 0,-1 0 0,1 0 0,0 0 0,-1 0 0,1 0 0,0 0 0,-1 0 0,1 0 0,-1 0 0,1 0 0,0 0 0,-1 0 0,1 0 0,0 0 0,-1 0 0,1 0 0,0 0 0,-1 1 0,-8 9 0,-1 18 0,7-5 0,0 1 0,2-1 0,0 1 0,6 43 0,-3-50 0,1 1 0,1-1 0,1-1 0,0 1 0,1-1 0,1 1 0,10 18 0,-14-30 0,1 0 0,-1 0 0,1-1 0,0 1 0,0-1 0,0 1 0,0-1 0,1 0 0,0-1 0,8 6 0,-11-8 0,1 0 0,-1 0 0,0 0 0,1-1 0,-1 1 0,1-1 0,-1 1 0,1-1 0,-1 0 0,1 0 0,-1 0 0,1 0 0,-1-1 0,1 1 0,-1-1 0,0 1 0,1-1 0,-1 0 0,0 0 0,1 0 0,-1 0 0,0 0 0,0 0 0,0-1 0,0 1 0,0-1 0,3-3 0,7-7 0,-2 0 0,0-1 0,0 0 0,-1-1 0,-1 0 0,0 0 0,-1-1 0,-1 0 0,8-24 0,-3-4 0,-1 1 0,6-59 0,-16 99 0,3-20 0,-1-30 0,-2 47 0,0 0 0,-1-1 0,1 1 0,-1-1 0,-1 1 0,1 0 0,-1 0 0,1 0 0,-1 0 0,-1 0 0,-2-5 0,4 9-38,0 0 0,0 0 0,0 0 1,0 0-1,0 0 0,0 0 0,0 0 0,0 0 0,-1 1 0,1-1 0,0 0 0,0 1 0,-1-1 0,1 1 0,0-1 0,-1 1 1,1 0-1,-1 0 0,1-1 0,0 1 0,-1 0 0,1 0 0,-1 1 0,1-1 0,-1 0 0,1 0 0,0 1 0,-1-1 0,1 0 1,0 1-1,-1 0 0,1-1 0,0 1 0,0 0 0,-2 0 0,-12 9-6788</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13.120"/>
    </inkml:context>
    <inkml:brush xml:id="br0">
      <inkml:brushProperty name="width" value="0.05" units="cm"/>
      <inkml:brushProperty name="height" value="0.05" units="cm"/>
    </inkml:brush>
  </inkml:definitions>
  <inkml:trace contextRef="#ctx0" brushRef="#br0">97 290 24575,'6'-6'0,"0"-1"0,-1 0 0,0-1 0,-1 1 0,1-1 0,-2 0 0,1 0 0,-1 0 0,0 0 0,-1-1 0,0 1 0,0-1 0,-1 0 0,0 0 0,0 1 0,-2-16 0,1 18 0,0 0 0,-1-1 0,0 1 0,0-1 0,-1 1 0,0 0 0,0 0 0,0 0 0,-1 0 0,1 0 0,-2 1 0,1-1 0,0 1 0,-1 0 0,0 0 0,-1 0 0,1 0 0,-1 1 0,0 0 0,0 0 0,0 0 0,0 0 0,-9-4 0,13 8 0,-1-1 0,1 0 0,-1 0 0,1 0 0,-1 1 0,0-1 0,0 1 0,1-1 0,-1 1 0,0 0 0,1-1 0,-1 1 0,0 0 0,0 0 0,1 0 0,-1 1 0,0-1 0,0 0 0,1 1 0,-1-1 0,0 1 0,1-1 0,-1 1 0,0 0 0,1 0 0,-1 0 0,1 0 0,-1 0 0,1 0 0,0 0 0,0 0 0,-1 0 0,1 1 0,0-1 0,-1 3 0,0 0 0,0-1 0,1 1 0,0 0 0,0 0 0,0 0 0,0 1 0,1-1 0,-1 0 0,1 0 0,0 0 0,0 0 0,1 0 0,-1 1 0,2 4 0,3 7 0,0-1 0,0 0 0,2 1 0,13 23 0,40 52 0,-40-63 0,-1 0 0,24 49 0,-41-71 0,1-1 0,-1 1 0,-1-1 0,1 1 0,-1 0 0,0-1 0,0 1 0,0 10 0,-1-14 0,0 0 0,-1 0 0,1 0 0,-1 0 0,1-1 0,-1 1 0,0 0 0,1 0 0,-1-1 0,0 1 0,0-1 0,0 1 0,0-1 0,0 1 0,-1-1 0,1 1 0,0-1 0,-1 0 0,1 0 0,-1 0 0,1 0 0,-1 0 0,0 0 0,1 0 0,-1-1 0,0 1 0,0 0 0,1-1 0,-1 1 0,-3-1 0,-4 1-136,1 0-1,-1-1 1,1-1-1,-1 1 1,1-1-1,0-1 1,-1 1-1,1-2 0,-16-5 1,2 0-6690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13.498"/>
    </inkml:context>
    <inkml:brush xml:id="br0">
      <inkml:brushProperty name="width" value="0.05" units="cm"/>
      <inkml:brushProperty name="height" value="0.05" units="cm"/>
    </inkml:brush>
  </inkml:definitions>
  <inkml:trace contextRef="#ctx0" brushRef="#br0">1 85 24575,'4'-6'0,"1"-1"0,-1 1 0,0-1 0,-1 1 0,0-1 0,0 0 0,2-8 0,4-8 0,-13 87 0,-10 83 0,9 246 0,5-376 0,0-4 0,0 0 0,1 0 0,0-1 0,1 1 0,1-1 0,6 23 0,-8-35 0,-1 1 0,0 0 0,0-1 0,1 1 0,-1-1 0,1 1 0,-1-1 0,0 1 0,1 0 0,-1-1 0,1 1 0,-1-1 0,1 0 0,-1 1 0,1-1 0,-1 1 0,1-1 0,0 0 0,-1 1 0,1-1 0,0 0 0,-1 0 0,1 0 0,0 1 0,-1-1 0,1 0 0,0 0 0,-1 0 0,1 0 0,0 0 0,-1 0 0,1 0 0,0 0 0,-1-1 0,1 1 0,0 0 0,-1 0 0,1-1 0,0 1 0,-1 0 0,1 0 0,-1-1 0,1 1 0,-1-1 0,1 1 0,0-1 0,3-3 0,0 1 0,-1-1 0,1 0 0,-1 0 0,3-4 0,18-28 0,-12 16 0,2 0 0,-1 1 0,2 1 0,1 0 0,0 1 0,25-20 0,-39 36 0,-1-1 0,1 1 0,0 0 0,0 0 0,-1 0 0,1 0 0,0 0 0,0 0 0,0 1 0,0-1 0,0 1 0,0-1 0,0 1 0,0 0 0,0 0 0,1 0 0,-1 0 0,0 0 0,3 1 0,-2 0 0,-1 0 0,-1 0 0,1 0 0,0 1 0,0-1 0,0 1 0,-1-1 0,1 1 0,-1 0 0,1-1 0,-1 1 0,0 0 0,1 0 0,-1 0 0,0 0 0,0 0 0,1 4 0,9 27 166,11 48 0,3 14-1863,-20-81-5129</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14.929"/>
    </inkml:context>
    <inkml:brush xml:id="br0">
      <inkml:brushProperty name="width" value="0.05" units="cm"/>
      <inkml:brushProperty name="height" value="0.05" units="cm"/>
    </inkml:brush>
  </inkml:definitions>
  <inkml:trace contextRef="#ctx0" brushRef="#br0">1 1 24575,'778'27'0,"-732"-23"0,-25-2 0,1 0 0,-1-1 0,1-2 0,22-2 0,-35-1-1365</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3T08:04:15.284"/>
    </inkml:context>
    <inkml:brush xml:id="br0">
      <inkml:brushProperty name="width" value="0.05" units="cm"/>
      <inkml:brushProperty name="height" value="0.05" units="cm"/>
    </inkml:brush>
  </inkml:definitions>
  <inkml:trace contextRef="#ctx0" brushRef="#br0">14 1 24575,'-12'6'0,"12"-6"0,0 0 0,0 0 0,0 1 0,-1-1 0,1 0 0,0 0 0,0 0 0,0 0 0,0 0 0,0 1 0,0-1 0,0 0 0,0 0 0,-1 0 0,1 1 0,0-1 0,0 0 0,0 0 0,0 0 0,0 0 0,0 1 0,0-1 0,0 0 0,0 0 0,0 0 0,0 1 0,0-1 0,0 0 0,1 0 0,-1 0 0,0 0 0,0 1 0,0-1 0,0 0 0,0 0 0,0 0 0,0 0 0,0 1 0,1-1 0,-1 0 0,0 0 0,0 0 0,0 0 0,0 0 0,0 0 0,1 0 0,-1 0 0,0 1 0,0-1 0,0 0 0,0 0 0,1 0 0,-1 0 0,0 0 0,0 0 0,0 0 0,1 0 0,-1 0 0,0 0 0,0 0 0,0 0 0,0 0 0,1 0 0,-1 0 0,0 0 0,0 0 0,0-1 0,1 1 0,14 1 0,1-1 0,28-5 0,3 1 0,479-2-31,-361 7-1303,-127-1-5492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16T09:25:05.631"/>
    </inkml:context>
    <inkml:brush xml:id="br0">
      <inkml:brushProperty name="width" value="0.05" units="cm"/>
      <inkml:brushProperty name="height" value="0.05" units="cm"/>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pixabay.com/photos/san-francisco-transamerica-pyramid-1633203/"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4"/>
        <p:cNvGrpSpPr/>
        <p:nvPr/>
      </p:nvGrpSpPr>
      <p:grpSpPr>
        <a:xfrm>
          <a:off x="0" y="0"/>
          <a:ext cx="0" cy="0"/>
          <a:chOff x="0" y="0"/>
          <a:chExt cx="0" cy="0"/>
        </a:xfrm>
      </p:grpSpPr>
      <p:sp>
        <p:nvSpPr>
          <p:cNvPr id="1905" name="Google Shape;1905;p10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6" name="Google Shape;1906;p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dirty="0"/>
              <a:t>https://www.google.com/url?sa=i&amp;url=https%3A%2F%2Fcommunity.sap.com%2Ft5%2Ftechnology-blogs-by-sap%2Fbuild-and-deploy-ui5-freestyle-applications-to-sap-btp-cloud-foundry%2Fba-p%2F13558501&amp;psig=AOvVaw3K_6niI7dmyPfs2VgcYMQf&amp;ust=1726066695091000&amp;source=images&amp;cd=vfe&amp;opi=89978449&amp;ved=0CBcQjhxqFwoTCOicgdPRuIgDFQAAAAAdAAAAABAg</a:t>
            </a: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7498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4"/>
        <p:cNvGrpSpPr/>
        <p:nvPr/>
      </p:nvGrpSpPr>
      <p:grpSpPr>
        <a:xfrm>
          <a:off x="0" y="0"/>
          <a:ext cx="0" cy="0"/>
          <a:chOff x="0" y="0"/>
          <a:chExt cx="0" cy="0"/>
        </a:xfrm>
      </p:grpSpPr>
      <p:sp>
        <p:nvSpPr>
          <p:cNvPr id="1905" name="Google Shape;1905;p10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6" name="Google Shape;1906;p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3823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https://pixabay.com/photos/san-francisco-transamerica-pyramid-1633203/</a:t>
            </a:r>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12456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2481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dirty="0"/>
              <a:t>https://www.google.com/url?sa=i&amp;url=https%3A%2F%2Fcommunity.sap.com%2Ft5%2Ftechnology-blogs-by-sap%2Fbuild-and-deploy-ui5-freestyle-applications-to-sap-btp-cloud-foundry%2Fba-p%2F13558501&amp;psig=AOvVaw3K_6niI7dmyPfs2VgcYMQf&amp;ust=1726066695091000&amp;source=images&amp;cd=vfe&amp;opi=89978449&amp;ved=0CBcQjhxqFwoTCOicgdPRuIgDFQAAAAAdAAAAABAg</a:t>
            </a: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7498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8462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1676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11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0" name="Google Shape;131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2382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p10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8" name="Google Shape;1808;p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146"/>
          <p:cNvSpPr/>
          <p:nvPr/>
        </p:nvSpPr>
        <p:spPr>
          <a:xfrm flipH="1">
            <a:off x="-2" y="3058359"/>
            <a:ext cx="7462565" cy="3799641"/>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7" name="Google Shape;17;p146"/>
          <p:cNvSpPr/>
          <p:nvPr/>
        </p:nvSpPr>
        <p:spPr>
          <a:xfrm>
            <a:off x="-6" y="1124744"/>
            <a:ext cx="12188831" cy="5733256"/>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ABD9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8" name="Google Shape;18;p146"/>
          <p:cNvSpPr/>
          <p:nvPr/>
        </p:nvSpPr>
        <p:spPr>
          <a:xfrm flipH="1">
            <a:off x="-2" y="1995614"/>
            <a:ext cx="12188827" cy="4862387"/>
          </a:xfrm>
          <a:custGeom>
            <a:avLst/>
            <a:gdLst/>
            <a:ahLst/>
            <a:cxnLst/>
            <a:rect l="l" t="t" r="r" b="b"/>
            <a:pathLst>
              <a:path w="12188827" h="4862387" extrusionOk="0">
                <a:moveTo>
                  <a:pt x="0" y="0"/>
                </a:moveTo>
                <a:lnTo>
                  <a:pt x="0" y="4862387"/>
                </a:lnTo>
                <a:lnTo>
                  <a:pt x="12188827" y="4862387"/>
                </a:lnTo>
                <a:lnTo>
                  <a:pt x="12188827" y="3248211"/>
                </a:lnTo>
                <a:lnTo>
                  <a:pt x="12065043" y="3174555"/>
                </a:lnTo>
                <a:cubicBezTo>
                  <a:pt x="11174911" y="2698247"/>
                  <a:pt x="10218900" y="3245765"/>
                  <a:pt x="8632675" y="4232925"/>
                </a:cubicBezTo>
                <a:cubicBezTo>
                  <a:pt x="5990931" y="5869126"/>
                  <a:pt x="4783278" y="2123831"/>
                  <a:pt x="103619" y="43113"/>
                </a:cubicBezTo>
                <a:close/>
              </a:path>
            </a:pathLst>
          </a:custGeom>
          <a:gradFill>
            <a:gsLst>
              <a:gs pos="0">
                <a:schemeClr val="accent1"/>
              </a:gs>
              <a:gs pos="100000">
                <a:schemeClr val="accent3"/>
              </a:gs>
            </a:gsLst>
            <a:lin ang="2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Quattrocento Sans"/>
              <a:ea typeface="Quattrocento Sans"/>
              <a:cs typeface="Quattrocento Sans"/>
              <a:sym typeface="Quattrocento Sans"/>
            </a:endParaRPr>
          </a:p>
        </p:txBody>
      </p:sp>
      <p:sp>
        <p:nvSpPr>
          <p:cNvPr id="19" name="Google Shape;19;p146"/>
          <p:cNvSpPr txBox="1">
            <a:spLocks noGrp="1"/>
          </p:cNvSpPr>
          <p:nvPr>
            <p:ph type="ctrTitle"/>
          </p:nvPr>
        </p:nvSpPr>
        <p:spPr>
          <a:xfrm>
            <a:off x="914162" y="1257197"/>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accent1"/>
              </a:buClr>
              <a:buSzPts val="4800"/>
              <a:buFont typeface="Quattrocento Sans"/>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46"/>
          <p:cNvSpPr txBox="1">
            <a:spLocks noGrp="1"/>
          </p:cNvSpPr>
          <p:nvPr>
            <p:ph type="subTitle" idx="1"/>
          </p:nvPr>
        </p:nvSpPr>
        <p:spPr>
          <a:xfrm>
            <a:off x="914163" y="2765323"/>
            <a:ext cx="6980449" cy="612775"/>
          </a:xfrm>
          <a:prstGeom prst="rect">
            <a:avLst/>
          </a:prstGeom>
          <a:noFill/>
          <a:ln>
            <a:noFill/>
          </a:ln>
        </p:spPr>
        <p:txBody>
          <a:bodyPr spcFirstLastPara="1" wrap="square" lIns="0" tIns="60925" rIns="0" bIns="60925" anchor="t" anchorCtr="0">
            <a:noAutofit/>
          </a:bodyPr>
          <a:lstStyle>
            <a:lvl1pPr lvl="0" algn="l">
              <a:spcBef>
                <a:spcPts val="560"/>
              </a:spcBef>
              <a:spcAft>
                <a:spcPts val="0"/>
              </a:spcAft>
              <a:buClr>
                <a:srgbClr val="7F7F7F"/>
              </a:buClr>
              <a:buSzPts val="2800"/>
              <a:buNone/>
              <a:defRPr sz="2800">
                <a:solidFill>
                  <a:srgbClr val="7F7F7F"/>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21" name="Google Shape;21;p146"/>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6"/>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6"/>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146"/>
          <p:cNvSpPr txBox="1">
            <a:spLocks noGrp="1"/>
          </p:cNvSpPr>
          <p:nvPr>
            <p:ph type="body" idx="2"/>
          </p:nvPr>
        </p:nvSpPr>
        <p:spPr>
          <a:xfrm>
            <a:off x="7462563" y="5085184"/>
            <a:ext cx="4141693" cy="1156343"/>
          </a:xfrm>
          <a:prstGeom prst="rect">
            <a:avLst/>
          </a:prstGeom>
          <a:noFill/>
          <a:ln>
            <a:noFill/>
          </a:ln>
        </p:spPr>
        <p:txBody>
          <a:bodyPr spcFirstLastPara="1" wrap="square" lIns="0" tIns="60925" rIns="0" bIns="60925" anchor="b" anchorCtr="0">
            <a:noAutofit/>
          </a:bodyPr>
          <a:lstStyle>
            <a:lvl1pPr marL="457200" lvl="0" indent="-228600" algn="r">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46"/>
          <p:cNvSpPr/>
          <p:nvPr/>
        </p:nvSpPr>
        <p:spPr>
          <a:xfrm>
            <a:off x="0" y="0"/>
            <a:ext cx="1125860" cy="1052736"/>
          </a:xfrm>
          <a:custGeom>
            <a:avLst/>
            <a:gdLst/>
            <a:ahLst/>
            <a:cxnLst/>
            <a:rect l="l" t="t" r="r" b="b"/>
            <a:pathLst>
              <a:path w="1125860" h="1052736" extrusionOk="0">
                <a:moveTo>
                  <a:pt x="0" y="0"/>
                </a:moveTo>
                <a:lnTo>
                  <a:pt x="1078411" y="0"/>
                </a:lnTo>
                <a:lnTo>
                  <a:pt x="1109768" y="101015"/>
                </a:lnTo>
                <a:cubicBezTo>
                  <a:pt x="1120319" y="152578"/>
                  <a:pt x="1125860" y="205966"/>
                  <a:pt x="1125860" y="260648"/>
                </a:cubicBezTo>
                <a:cubicBezTo>
                  <a:pt x="1125860" y="698106"/>
                  <a:pt x="771230" y="1052736"/>
                  <a:pt x="333772" y="1052736"/>
                </a:cubicBezTo>
                <a:cubicBezTo>
                  <a:pt x="224408" y="1052736"/>
                  <a:pt x="120220" y="1030572"/>
                  <a:pt x="25456" y="990490"/>
                </a:cubicBezTo>
                <a:lnTo>
                  <a:pt x="0" y="9766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6" name="Google Shape;26;p146"/>
          <p:cNvSpPr/>
          <p:nvPr/>
        </p:nvSpPr>
        <p:spPr>
          <a:xfrm>
            <a:off x="1413892" y="398372"/>
            <a:ext cx="472244" cy="47224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7" name="Google Shape;27;p146"/>
          <p:cNvSpPr/>
          <p:nvPr/>
        </p:nvSpPr>
        <p:spPr>
          <a:xfrm>
            <a:off x="9367155" y="1301823"/>
            <a:ext cx="1406894" cy="1406894"/>
          </a:xfrm>
          <a:prstGeom prst="ellipse">
            <a:avLst/>
          </a:prstGeom>
          <a:solidFill>
            <a:srgbClr val="ACD98C"/>
          </a:solidFill>
          <a:ln w="1016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8" name="Google Shape;28;p146"/>
          <p:cNvSpPr/>
          <p:nvPr/>
        </p:nvSpPr>
        <p:spPr>
          <a:xfrm>
            <a:off x="10532246" y="729678"/>
            <a:ext cx="483606" cy="483606"/>
          </a:xfrm>
          <a:prstGeom prst="ellipse">
            <a:avLst/>
          </a:pr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e Team">
  <p:cSld name="The Team">
    <p:spTree>
      <p:nvGrpSpPr>
        <p:cNvPr id="1" name="Shape 217"/>
        <p:cNvGrpSpPr/>
        <p:nvPr/>
      </p:nvGrpSpPr>
      <p:grpSpPr>
        <a:xfrm>
          <a:off x="0" y="0"/>
          <a:ext cx="0" cy="0"/>
          <a:chOff x="0" y="0"/>
          <a:chExt cx="0" cy="0"/>
        </a:xfrm>
      </p:grpSpPr>
      <p:sp>
        <p:nvSpPr>
          <p:cNvPr id="218" name="Google Shape;218;p187"/>
          <p:cNvSpPr/>
          <p:nvPr/>
        </p:nvSpPr>
        <p:spPr>
          <a:xfrm>
            <a:off x="-41943" y="0"/>
            <a:ext cx="4402929" cy="6858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9" name="Google Shape;219;p18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18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187"/>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2" name="Google Shape;222;p187"/>
          <p:cNvSpPr txBox="1">
            <a:spLocks noGrp="1"/>
          </p:cNvSpPr>
          <p:nvPr>
            <p:ph type="body" idx="1"/>
          </p:nvPr>
        </p:nvSpPr>
        <p:spPr>
          <a:xfrm>
            <a:off x="602805" y="1060150"/>
            <a:ext cx="3547750" cy="649288"/>
          </a:xfrm>
          <a:prstGeom prst="rect">
            <a:avLst/>
          </a:prstGeom>
          <a:noFill/>
          <a:ln>
            <a:noFill/>
          </a:ln>
        </p:spPr>
        <p:txBody>
          <a:bodyPr spcFirstLastPara="1" wrap="square" lIns="121875" tIns="60925" rIns="121875" bIns="60925" anchor="ctr" anchorCtr="0">
            <a:noAutofit/>
          </a:bodyPr>
          <a:lstStyle>
            <a:lvl1pPr marL="457200" lvl="0" indent="-228600" algn="r">
              <a:lnSpc>
                <a:spcPct val="80000"/>
              </a:lnSpc>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3" name="Google Shape;223;p187"/>
          <p:cNvSpPr>
            <a:spLocks noGrp="1"/>
          </p:cNvSpPr>
          <p:nvPr>
            <p:ph type="pic" idx="2"/>
          </p:nvPr>
        </p:nvSpPr>
        <p:spPr>
          <a:xfrm>
            <a:off x="4364494" y="2060843"/>
            <a:ext cx="1352103" cy="1352103"/>
          </a:xfrm>
          <a:prstGeom prst="rect">
            <a:avLst/>
          </a:prstGeom>
          <a:noFill/>
          <a:ln>
            <a:noFill/>
          </a:ln>
        </p:spPr>
      </p:sp>
      <p:sp>
        <p:nvSpPr>
          <p:cNvPr id="224" name="Google Shape;224;p187"/>
          <p:cNvSpPr>
            <a:spLocks noGrp="1"/>
          </p:cNvSpPr>
          <p:nvPr>
            <p:ph type="pic" idx="3"/>
          </p:nvPr>
        </p:nvSpPr>
        <p:spPr>
          <a:xfrm>
            <a:off x="5720105" y="2060843"/>
            <a:ext cx="1352103" cy="1352103"/>
          </a:xfrm>
          <a:prstGeom prst="rect">
            <a:avLst/>
          </a:prstGeom>
          <a:noFill/>
          <a:ln>
            <a:noFill/>
          </a:ln>
        </p:spPr>
      </p:sp>
      <p:sp>
        <p:nvSpPr>
          <p:cNvPr id="225" name="Google Shape;225;p187"/>
          <p:cNvSpPr>
            <a:spLocks noGrp="1"/>
          </p:cNvSpPr>
          <p:nvPr>
            <p:ph type="pic" idx="4"/>
          </p:nvPr>
        </p:nvSpPr>
        <p:spPr>
          <a:xfrm>
            <a:off x="8819301" y="724645"/>
            <a:ext cx="1352103" cy="1352103"/>
          </a:xfrm>
          <a:prstGeom prst="rect">
            <a:avLst/>
          </a:prstGeom>
          <a:noFill/>
          <a:ln>
            <a:noFill/>
          </a:ln>
        </p:spPr>
      </p:sp>
      <p:sp>
        <p:nvSpPr>
          <p:cNvPr id="226" name="Google Shape;226;p187"/>
          <p:cNvSpPr>
            <a:spLocks noGrp="1"/>
          </p:cNvSpPr>
          <p:nvPr>
            <p:ph type="pic" idx="5"/>
          </p:nvPr>
        </p:nvSpPr>
        <p:spPr>
          <a:xfrm>
            <a:off x="5722876" y="4760031"/>
            <a:ext cx="1352103" cy="1352103"/>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ny Profile">
  <p:cSld name="Company Profile">
    <p:spTree>
      <p:nvGrpSpPr>
        <p:cNvPr id="1" name="Shape 227"/>
        <p:cNvGrpSpPr/>
        <p:nvPr/>
      </p:nvGrpSpPr>
      <p:grpSpPr>
        <a:xfrm>
          <a:off x="0" y="0"/>
          <a:ext cx="0" cy="0"/>
          <a:chOff x="0" y="0"/>
          <a:chExt cx="0" cy="0"/>
        </a:xfrm>
      </p:grpSpPr>
      <p:sp>
        <p:nvSpPr>
          <p:cNvPr id="228" name="Google Shape;228;p18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18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188"/>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1" name="Google Shape;231;p188"/>
          <p:cNvSpPr/>
          <p:nvPr/>
        </p:nvSpPr>
        <p:spPr>
          <a:xfrm>
            <a:off x="1" y="708746"/>
            <a:ext cx="4942284" cy="82128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2" name="Google Shape;232;p188"/>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3" name="Google Shape;233;p188"/>
          <p:cNvSpPr>
            <a:spLocks noGrp="1"/>
          </p:cNvSpPr>
          <p:nvPr>
            <p:ph type="pic" idx="2"/>
          </p:nvPr>
        </p:nvSpPr>
        <p:spPr>
          <a:xfrm>
            <a:off x="0" y="1529910"/>
            <a:ext cx="4942284" cy="3411257"/>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roject Two Column">
  <p:cSld name="Project Two Column">
    <p:spTree>
      <p:nvGrpSpPr>
        <p:cNvPr id="1" name="Shape 234"/>
        <p:cNvGrpSpPr/>
        <p:nvPr/>
      </p:nvGrpSpPr>
      <p:grpSpPr>
        <a:xfrm>
          <a:off x="0" y="0"/>
          <a:ext cx="0" cy="0"/>
          <a:chOff x="0" y="0"/>
          <a:chExt cx="0" cy="0"/>
        </a:xfrm>
      </p:grpSpPr>
      <p:sp>
        <p:nvSpPr>
          <p:cNvPr id="235" name="Google Shape;235;p18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 name="Google Shape;236;p18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189"/>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8" name="Google Shape;238;p189"/>
          <p:cNvSpPr/>
          <p:nvPr/>
        </p:nvSpPr>
        <p:spPr>
          <a:xfrm>
            <a:off x="1" y="708746"/>
            <a:ext cx="4942284" cy="8212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9" name="Google Shape;239;p189"/>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0" name="Google Shape;240;p189"/>
          <p:cNvSpPr>
            <a:spLocks noGrp="1"/>
          </p:cNvSpPr>
          <p:nvPr>
            <p:ph type="pic" idx="2"/>
          </p:nvPr>
        </p:nvSpPr>
        <p:spPr>
          <a:xfrm>
            <a:off x="609599" y="1529909"/>
            <a:ext cx="5439509" cy="4419363"/>
          </a:xfrm>
          <a:prstGeom prst="rect">
            <a:avLst/>
          </a:prstGeom>
          <a:noFill/>
          <a:ln>
            <a:noFill/>
          </a:ln>
        </p:spPr>
      </p:sp>
      <p:sp>
        <p:nvSpPr>
          <p:cNvPr id="241" name="Google Shape;241;p189"/>
          <p:cNvSpPr>
            <a:spLocks noGrp="1"/>
          </p:cNvSpPr>
          <p:nvPr>
            <p:ph type="pic" idx="3"/>
          </p:nvPr>
        </p:nvSpPr>
        <p:spPr>
          <a:xfrm>
            <a:off x="6131169" y="1529909"/>
            <a:ext cx="5439509" cy="4419363"/>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ur Appraoch">
  <p:cSld name="Our Appraoch">
    <p:spTree>
      <p:nvGrpSpPr>
        <p:cNvPr id="1" name="Shape 242"/>
        <p:cNvGrpSpPr/>
        <p:nvPr/>
      </p:nvGrpSpPr>
      <p:grpSpPr>
        <a:xfrm>
          <a:off x="0" y="0"/>
          <a:ext cx="0" cy="0"/>
          <a:chOff x="0" y="0"/>
          <a:chExt cx="0" cy="0"/>
        </a:xfrm>
      </p:grpSpPr>
      <p:sp>
        <p:nvSpPr>
          <p:cNvPr id="243" name="Google Shape;243;p19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 name="Google Shape;244;p19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190"/>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6" name="Google Shape;246;p190"/>
          <p:cNvSpPr/>
          <p:nvPr/>
        </p:nvSpPr>
        <p:spPr>
          <a:xfrm>
            <a:off x="1" y="708746"/>
            <a:ext cx="4942284" cy="8212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7" name="Google Shape;247;p190"/>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8" name="Google Shape;248;p190"/>
          <p:cNvSpPr>
            <a:spLocks noGrp="1"/>
          </p:cNvSpPr>
          <p:nvPr>
            <p:ph type="pic" idx="2"/>
          </p:nvPr>
        </p:nvSpPr>
        <p:spPr>
          <a:xfrm>
            <a:off x="609599" y="1529909"/>
            <a:ext cx="10961079" cy="2475155"/>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roject Tree Column">
  <p:cSld name="Project Tree Column">
    <p:spTree>
      <p:nvGrpSpPr>
        <p:cNvPr id="1" name="Shape 249"/>
        <p:cNvGrpSpPr/>
        <p:nvPr/>
      </p:nvGrpSpPr>
      <p:grpSpPr>
        <a:xfrm>
          <a:off x="0" y="0"/>
          <a:ext cx="0" cy="0"/>
          <a:chOff x="0" y="0"/>
          <a:chExt cx="0" cy="0"/>
        </a:xfrm>
      </p:grpSpPr>
      <p:sp>
        <p:nvSpPr>
          <p:cNvPr id="250" name="Google Shape;250;p19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19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191"/>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3" name="Google Shape;253;p191"/>
          <p:cNvSpPr/>
          <p:nvPr/>
        </p:nvSpPr>
        <p:spPr>
          <a:xfrm>
            <a:off x="1" y="708746"/>
            <a:ext cx="4942284"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4" name="Google Shape;254;p191"/>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5" name="Google Shape;255;p191"/>
          <p:cNvSpPr>
            <a:spLocks noGrp="1"/>
          </p:cNvSpPr>
          <p:nvPr>
            <p:ph type="pic" idx="2"/>
          </p:nvPr>
        </p:nvSpPr>
        <p:spPr>
          <a:xfrm>
            <a:off x="609441" y="1529909"/>
            <a:ext cx="3605855" cy="4419363"/>
          </a:xfrm>
          <a:prstGeom prst="rect">
            <a:avLst/>
          </a:prstGeom>
          <a:noFill/>
          <a:ln>
            <a:noFill/>
          </a:ln>
        </p:spPr>
      </p:sp>
      <p:sp>
        <p:nvSpPr>
          <p:cNvPr id="256" name="Google Shape;256;p191"/>
          <p:cNvSpPr>
            <a:spLocks noGrp="1"/>
          </p:cNvSpPr>
          <p:nvPr>
            <p:ph type="pic" idx="3"/>
          </p:nvPr>
        </p:nvSpPr>
        <p:spPr>
          <a:xfrm>
            <a:off x="4298073" y="1529909"/>
            <a:ext cx="3605855" cy="4419363"/>
          </a:xfrm>
          <a:prstGeom prst="rect">
            <a:avLst/>
          </a:prstGeom>
          <a:noFill/>
          <a:ln>
            <a:noFill/>
          </a:ln>
        </p:spPr>
      </p:sp>
      <p:sp>
        <p:nvSpPr>
          <p:cNvPr id="257" name="Google Shape;257;p191"/>
          <p:cNvSpPr>
            <a:spLocks noGrp="1"/>
          </p:cNvSpPr>
          <p:nvPr>
            <p:ph type="pic" idx="4"/>
          </p:nvPr>
        </p:nvSpPr>
        <p:spPr>
          <a:xfrm>
            <a:off x="7986705" y="1529909"/>
            <a:ext cx="3605855" cy="4419363"/>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8"/>
        <p:cNvGrpSpPr/>
        <p:nvPr/>
      </p:nvGrpSpPr>
      <p:grpSpPr>
        <a:xfrm>
          <a:off x="0" y="0"/>
          <a:ext cx="0" cy="0"/>
          <a:chOff x="0" y="0"/>
          <a:chExt cx="0" cy="0"/>
        </a:xfrm>
      </p:grpSpPr>
      <p:sp>
        <p:nvSpPr>
          <p:cNvPr id="259" name="Google Shape;259;p192"/>
          <p:cNvSpPr/>
          <p:nvPr/>
        </p:nvSpPr>
        <p:spPr>
          <a:xfrm flipH="1">
            <a:off x="4294212" y="0"/>
            <a:ext cx="7876318"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0" name="Google Shape;260;p192"/>
          <p:cNvSpPr/>
          <p:nvPr/>
        </p:nvSpPr>
        <p:spPr>
          <a:xfrm>
            <a:off x="-39608" y="-3"/>
            <a:ext cx="4333820" cy="4876818"/>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261" name="Google Shape;261;p192"/>
          <p:cNvGrpSpPr/>
          <p:nvPr/>
        </p:nvGrpSpPr>
        <p:grpSpPr>
          <a:xfrm>
            <a:off x="1" y="0"/>
            <a:ext cx="2601913" cy="2833688"/>
            <a:chOff x="0" y="0"/>
            <a:chExt cx="2601913" cy="2833688"/>
          </a:xfrm>
        </p:grpSpPr>
        <p:sp>
          <p:nvSpPr>
            <p:cNvPr id="262" name="Google Shape;262;p192"/>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3" name="Google Shape;263;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4" name="Google Shape;264;p192"/>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5" name="Google Shape;265;p192"/>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6" name="Google Shape;266;p192"/>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7" name="Google Shape;267;p192"/>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8" name="Google Shape;268;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9" name="Google Shape;269;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0" name="Google Shape;270;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1" name="Google Shape;271;p192"/>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2" name="Google Shape;272;p192"/>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3" name="Google Shape;273;p192"/>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4" name="Google Shape;274;p192"/>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5" name="Google Shape;275;p192"/>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6" name="Google Shape;276;p192"/>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7" name="Google Shape;277;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8" name="Google Shape;278;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9" name="Google Shape;279;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0" name="Google Shape;280;p192"/>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1" name="Google Shape;281;p192"/>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2" name="Google Shape;282;p192"/>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83" name="Google Shape;283;p192"/>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192"/>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192"/>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86" name="Google Shape;286;p192"/>
          <p:cNvSpPr txBox="1">
            <a:spLocks noGrp="1"/>
          </p:cNvSpPr>
          <p:nvPr>
            <p:ph type="title"/>
          </p:nvPr>
        </p:nvSpPr>
        <p:spPr>
          <a:xfrm>
            <a:off x="6094412" y="3789040"/>
            <a:ext cx="5491606" cy="1362075"/>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accent3"/>
              </a:buClr>
              <a:buSzPts val="5300"/>
              <a:buFont typeface="Open Sans"/>
              <a:buNone/>
              <a:defRPr sz="5300" b="1" cap="none">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7" name="Google Shape;287;p192"/>
          <p:cNvSpPr txBox="1">
            <a:spLocks noGrp="1"/>
          </p:cNvSpPr>
          <p:nvPr>
            <p:ph type="body" idx="1"/>
          </p:nvPr>
        </p:nvSpPr>
        <p:spPr>
          <a:xfrm>
            <a:off x="6094412" y="5319823"/>
            <a:ext cx="5521484" cy="828007"/>
          </a:xfrm>
          <a:prstGeom prst="rect">
            <a:avLst/>
          </a:prstGeom>
          <a:noFill/>
          <a:ln>
            <a:noFill/>
          </a:ln>
        </p:spPr>
        <p:txBody>
          <a:bodyPr spcFirstLastPara="1" wrap="square" lIns="121875" tIns="0" rIns="121875" bIns="0" anchor="t" anchorCtr="0">
            <a:normAutofit/>
          </a:bodyPr>
          <a:lstStyle>
            <a:lvl1pPr marL="457200" lvl="0" indent="-228600" algn="l">
              <a:spcBef>
                <a:spcPts val="320"/>
              </a:spcBef>
              <a:spcAft>
                <a:spcPts val="0"/>
              </a:spcAft>
              <a:buClr>
                <a:schemeClr val="accent3"/>
              </a:buClr>
              <a:buSzPts val="1600"/>
              <a:buNone/>
              <a:defRPr sz="1600">
                <a:solidFill>
                  <a:schemeClr val="accent3"/>
                </a:solidFill>
                <a:latin typeface="Open Sans"/>
                <a:ea typeface="Open Sans"/>
                <a:cs typeface="Open Sans"/>
                <a:sym typeface="Open Sans"/>
              </a:defRPr>
            </a:lvl1pPr>
            <a:lvl2pPr marL="914400" lvl="1" indent="-228600" algn="l">
              <a:spcBef>
                <a:spcPts val="480"/>
              </a:spcBef>
              <a:spcAft>
                <a:spcPts val="0"/>
              </a:spcAft>
              <a:buClr>
                <a:srgbClr val="888888"/>
              </a:buClr>
              <a:buSzPts val="2400"/>
              <a:buNone/>
              <a:defRPr sz="2400">
                <a:solidFill>
                  <a:srgbClr val="888888"/>
                </a:solidFill>
              </a:defRPr>
            </a:lvl2pPr>
            <a:lvl3pPr marL="1371600" lvl="2" indent="-228600" algn="l">
              <a:spcBef>
                <a:spcPts val="420"/>
              </a:spcBef>
              <a:spcAft>
                <a:spcPts val="0"/>
              </a:spcAft>
              <a:buClr>
                <a:srgbClr val="888888"/>
              </a:buClr>
              <a:buSzPts val="2100"/>
              <a:buNone/>
              <a:defRPr sz="2100">
                <a:solidFill>
                  <a:srgbClr val="888888"/>
                </a:solidFill>
              </a:defRPr>
            </a:lvl3pPr>
            <a:lvl4pPr marL="1828800" lvl="3" indent="-228600" algn="l">
              <a:spcBef>
                <a:spcPts val="380"/>
              </a:spcBef>
              <a:spcAft>
                <a:spcPts val="0"/>
              </a:spcAft>
              <a:buClr>
                <a:srgbClr val="888888"/>
              </a:buClr>
              <a:buSzPts val="1900"/>
              <a:buNone/>
              <a:defRPr sz="1900">
                <a:solidFill>
                  <a:srgbClr val="888888"/>
                </a:solidFill>
              </a:defRPr>
            </a:lvl4pPr>
            <a:lvl5pPr marL="2286000" lvl="4" indent="-228600" algn="l">
              <a:spcBef>
                <a:spcPts val="380"/>
              </a:spcBef>
              <a:spcAft>
                <a:spcPts val="0"/>
              </a:spcAft>
              <a:buClr>
                <a:srgbClr val="888888"/>
              </a:buClr>
              <a:buSzPts val="1900"/>
              <a:buNone/>
              <a:defRPr sz="1900">
                <a:solidFill>
                  <a:srgbClr val="888888"/>
                </a:solidFill>
              </a:defRPr>
            </a:lvl5pPr>
            <a:lvl6pPr marL="2743200" lvl="5" indent="-228600" algn="l">
              <a:spcBef>
                <a:spcPts val="380"/>
              </a:spcBef>
              <a:spcAft>
                <a:spcPts val="0"/>
              </a:spcAft>
              <a:buClr>
                <a:srgbClr val="888888"/>
              </a:buClr>
              <a:buSzPts val="1900"/>
              <a:buNone/>
              <a:defRPr sz="1900">
                <a:solidFill>
                  <a:srgbClr val="888888"/>
                </a:solidFill>
              </a:defRPr>
            </a:lvl6pPr>
            <a:lvl7pPr marL="3200400" lvl="6" indent="-228600" algn="l">
              <a:spcBef>
                <a:spcPts val="380"/>
              </a:spcBef>
              <a:spcAft>
                <a:spcPts val="0"/>
              </a:spcAft>
              <a:buClr>
                <a:srgbClr val="888888"/>
              </a:buClr>
              <a:buSzPts val="1900"/>
              <a:buNone/>
              <a:defRPr sz="1900">
                <a:solidFill>
                  <a:srgbClr val="888888"/>
                </a:solidFill>
              </a:defRPr>
            </a:lvl7pPr>
            <a:lvl8pPr marL="3657600" lvl="7" indent="-228600" algn="l">
              <a:spcBef>
                <a:spcPts val="380"/>
              </a:spcBef>
              <a:spcAft>
                <a:spcPts val="0"/>
              </a:spcAft>
              <a:buClr>
                <a:srgbClr val="888888"/>
              </a:buClr>
              <a:buSzPts val="1900"/>
              <a:buNone/>
              <a:defRPr sz="1900">
                <a:solidFill>
                  <a:srgbClr val="888888"/>
                </a:solidFill>
              </a:defRPr>
            </a:lvl8pPr>
            <a:lvl9pPr marL="4114800" lvl="8" indent="-228600" algn="l">
              <a:spcBef>
                <a:spcPts val="380"/>
              </a:spcBef>
              <a:spcAft>
                <a:spcPts val="0"/>
              </a:spcAft>
              <a:buClr>
                <a:srgbClr val="888888"/>
              </a:buClr>
              <a:buSzPts val="1900"/>
              <a:buNone/>
              <a:defRPr sz="1900">
                <a:solidFill>
                  <a:srgbClr val="888888"/>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raph">
  <p:cSld name="Graph">
    <p:spTree>
      <p:nvGrpSpPr>
        <p:cNvPr id="1" name="Shape 288"/>
        <p:cNvGrpSpPr/>
        <p:nvPr/>
      </p:nvGrpSpPr>
      <p:grpSpPr>
        <a:xfrm>
          <a:off x="0" y="0"/>
          <a:ext cx="0" cy="0"/>
          <a:chOff x="0" y="0"/>
          <a:chExt cx="0" cy="0"/>
        </a:xfrm>
      </p:grpSpPr>
      <p:sp>
        <p:nvSpPr>
          <p:cNvPr id="289" name="Google Shape;289;p193"/>
          <p:cNvSpPr txBox="1">
            <a:spLocks noGrp="1"/>
          </p:cNvSpPr>
          <p:nvPr>
            <p:ph type="title"/>
          </p:nvPr>
        </p:nvSpPr>
        <p:spPr>
          <a:xfrm>
            <a:off x="609441" y="476672"/>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dk1"/>
              </a:buClr>
              <a:buSzPts val="3600"/>
              <a:buFont typeface="Open Sans"/>
              <a:buNone/>
              <a:defRPr sz="3600">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19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1" name="Google Shape;291;p19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2" name="Google Shape;292;p19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3"/>
        <p:cNvGrpSpPr/>
        <p:nvPr/>
      </p:nvGrpSpPr>
      <p:grpSpPr>
        <a:xfrm>
          <a:off x="0" y="0"/>
          <a:ext cx="0" cy="0"/>
          <a:chOff x="0" y="0"/>
          <a:chExt cx="0" cy="0"/>
        </a:xfrm>
      </p:grpSpPr>
      <p:sp>
        <p:nvSpPr>
          <p:cNvPr id="294" name="Google Shape;294;p194"/>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5" name="Google Shape;295;p194"/>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6" name="Google Shape;296;p194"/>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194"/>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8" name="Google Shape;298;p194"/>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9"/>
        <p:cNvGrpSpPr/>
        <p:nvPr/>
      </p:nvGrpSpPr>
      <p:grpSpPr>
        <a:xfrm>
          <a:off x="0" y="0"/>
          <a:ext cx="0" cy="0"/>
          <a:chOff x="0" y="0"/>
          <a:chExt cx="0" cy="0"/>
        </a:xfrm>
      </p:grpSpPr>
      <p:sp>
        <p:nvSpPr>
          <p:cNvPr id="300" name="Google Shape;300;p195"/>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195"/>
          <p:cNvSpPr txBox="1">
            <a:spLocks noGrp="1"/>
          </p:cNvSpPr>
          <p:nvPr>
            <p:ph type="body" idx="1"/>
          </p:nvPr>
        </p:nvSpPr>
        <p:spPr>
          <a:xfrm>
            <a:off x="609441"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2" name="Google Shape;302;p195"/>
          <p:cNvSpPr txBox="1">
            <a:spLocks noGrp="1"/>
          </p:cNvSpPr>
          <p:nvPr>
            <p:ph type="body" idx="2"/>
          </p:nvPr>
        </p:nvSpPr>
        <p:spPr>
          <a:xfrm>
            <a:off x="6195986"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3" name="Google Shape;303;p19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4" name="Google Shape;304;p19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5" name="Google Shape;305;p19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06"/>
        <p:cNvGrpSpPr/>
        <p:nvPr/>
      </p:nvGrpSpPr>
      <p:grpSpPr>
        <a:xfrm>
          <a:off x="0" y="0"/>
          <a:ext cx="0" cy="0"/>
          <a:chOff x="0" y="0"/>
          <a:chExt cx="0" cy="0"/>
        </a:xfrm>
      </p:grpSpPr>
      <p:sp>
        <p:nvSpPr>
          <p:cNvPr id="307" name="Google Shape;307;p196"/>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8" name="Google Shape;308;p196"/>
          <p:cNvSpPr txBox="1">
            <a:spLocks noGrp="1"/>
          </p:cNvSpPr>
          <p:nvPr>
            <p:ph type="body" idx="1"/>
          </p:nvPr>
        </p:nvSpPr>
        <p:spPr>
          <a:xfrm>
            <a:off x="609441" y="1535113"/>
            <a:ext cx="5385514"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09" name="Google Shape;309;p196"/>
          <p:cNvSpPr txBox="1">
            <a:spLocks noGrp="1"/>
          </p:cNvSpPr>
          <p:nvPr>
            <p:ph type="body" idx="2"/>
          </p:nvPr>
        </p:nvSpPr>
        <p:spPr>
          <a:xfrm>
            <a:off x="609441" y="2174875"/>
            <a:ext cx="5385514"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0" name="Google Shape;310;p196"/>
          <p:cNvSpPr txBox="1">
            <a:spLocks noGrp="1"/>
          </p:cNvSpPr>
          <p:nvPr>
            <p:ph type="body" idx="3"/>
          </p:nvPr>
        </p:nvSpPr>
        <p:spPr>
          <a:xfrm>
            <a:off x="6191756" y="1535113"/>
            <a:ext cx="5387630"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11" name="Google Shape;311;p196"/>
          <p:cNvSpPr txBox="1">
            <a:spLocks noGrp="1"/>
          </p:cNvSpPr>
          <p:nvPr>
            <p:ph type="body" idx="4"/>
          </p:nvPr>
        </p:nvSpPr>
        <p:spPr>
          <a:xfrm>
            <a:off x="6191756" y="2174875"/>
            <a:ext cx="5387630"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2" name="Google Shape;312;p19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3" name="Google Shape;313;p19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4" name="Google Shape;314;p19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79"/>
        <p:cNvGrpSpPr/>
        <p:nvPr/>
      </p:nvGrpSpPr>
      <p:grpSpPr>
        <a:xfrm>
          <a:off x="0" y="0"/>
          <a:ext cx="0" cy="0"/>
          <a:chOff x="0" y="0"/>
          <a:chExt cx="0" cy="0"/>
        </a:xfrm>
      </p:grpSpPr>
      <p:sp>
        <p:nvSpPr>
          <p:cNvPr id="80" name="Google Shape;80;p170"/>
          <p:cNvSpPr txBox="1">
            <a:spLocks noGrp="1"/>
          </p:cNvSpPr>
          <p:nvPr>
            <p:ph type="ctrTitle"/>
          </p:nvPr>
        </p:nvSpPr>
        <p:spPr>
          <a:xfrm>
            <a:off x="914162" y="1226215"/>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lt1"/>
              </a:buClr>
              <a:buSzPts val="4800"/>
              <a:buFont typeface="Quattrocento Sans"/>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70"/>
          <p:cNvSpPr txBox="1">
            <a:spLocks noGrp="1"/>
          </p:cNvSpPr>
          <p:nvPr>
            <p:ph type="subTitle" idx="1"/>
          </p:nvPr>
        </p:nvSpPr>
        <p:spPr>
          <a:xfrm>
            <a:off x="914163" y="2734341"/>
            <a:ext cx="5396273" cy="1080120"/>
          </a:xfrm>
          <a:prstGeom prst="rect">
            <a:avLst/>
          </a:prstGeom>
          <a:noFill/>
          <a:ln>
            <a:noFill/>
          </a:ln>
        </p:spPr>
        <p:txBody>
          <a:bodyPr spcFirstLastPara="1" wrap="square" lIns="0" tIns="60925" rIns="0" bIns="60925" anchor="t" anchorCtr="0">
            <a:normAutofit/>
          </a:bodyPr>
          <a:lstStyle>
            <a:lvl1pPr lvl="0" algn="l">
              <a:spcBef>
                <a:spcPts val="720"/>
              </a:spcBef>
              <a:spcAft>
                <a:spcPts val="0"/>
              </a:spcAft>
              <a:buClr>
                <a:schemeClr val="lt1"/>
              </a:buClr>
              <a:buSzPts val="3600"/>
              <a:buNone/>
              <a:defRPr>
                <a:solidFill>
                  <a:schemeClr val="lt1"/>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82" name="Google Shape;82;p17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7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7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5" name="Google Shape;85;p170"/>
          <p:cNvSpPr txBox="1">
            <a:spLocks noGrp="1"/>
          </p:cNvSpPr>
          <p:nvPr>
            <p:ph type="body" idx="2"/>
          </p:nvPr>
        </p:nvSpPr>
        <p:spPr>
          <a:xfrm>
            <a:off x="914400" y="3933825"/>
            <a:ext cx="5827713" cy="612775"/>
          </a:xfrm>
          <a:prstGeom prst="rect">
            <a:avLst/>
          </a:prstGeom>
          <a:noFill/>
          <a:ln>
            <a:noFill/>
          </a:ln>
        </p:spPr>
        <p:txBody>
          <a:bodyPr spcFirstLastPara="1" wrap="square" lIns="0" tIns="60925" rIns="0" bIns="60925" anchor="ctr" anchorCtr="0">
            <a:noAutofit/>
          </a:bodyPr>
          <a:lstStyle>
            <a:lvl1pPr marL="457200" lvl="0" indent="-228600" algn="l">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170"/>
          <p:cNvSpPr>
            <a:spLocks noGrp="1"/>
          </p:cNvSpPr>
          <p:nvPr>
            <p:ph type="pic" idx="3"/>
          </p:nvPr>
        </p:nvSpPr>
        <p:spPr>
          <a:xfrm>
            <a:off x="5208376" y="0"/>
            <a:ext cx="6980449" cy="68580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5"/>
        <p:cNvGrpSpPr/>
        <p:nvPr/>
      </p:nvGrpSpPr>
      <p:grpSpPr>
        <a:xfrm>
          <a:off x="0" y="0"/>
          <a:ext cx="0" cy="0"/>
          <a:chOff x="0" y="0"/>
          <a:chExt cx="0" cy="0"/>
        </a:xfrm>
      </p:grpSpPr>
      <p:sp>
        <p:nvSpPr>
          <p:cNvPr id="316" name="Google Shape;316;p19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7" name="Google Shape;317;p19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8" name="Google Shape;318;p197"/>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19"/>
        <p:cNvGrpSpPr/>
        <p:nvPr/>
      </p:nvGrpSpPr>
      <p:grpSpPr>
        <a:xfrm>
          <a:off x="0" y="0"/>
          <a:ext cx="0" cy="0"/>
          <a:chOff x="0" y="0"/>
          <a:chExt cx="0" cy="0"/>
        </a:xfrm>
      </p:grpSpPr>
      <p:sp>
        <p:nvSpPr>
          <p:cNvPr id="320" name="Google Shape;320;p198"/>
          <p:cNvSpPr txBox="1">
            <a:spLocks noGrp="1"/>
          </p:cNvSpPr>
          <p:nvPr>
            <p:ph type="title"/>
          </p:nvPr>
        </p:nvSpPr>
        <p:spPr>
          <a:xfrm>
            <a:off x="609443" y="273049"/>
            <a:ext cx="4010039" cy="1162051"/>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1" name="Google Shape;321;p198"/>
          <p:cNvSpPr txBox="1">
            <a:spLocks noGrp="1"/>
          </p:cNvSpPr>
          <p:nvPr>
            <p:ph type="body" idx="1"/>
          </p:nvPr>
        </p:nvSpPr>
        <p:spPr>
          <a:xfrm>
            <a:off x="4765492" y="273052"/>
            <a:ext cx="6813892" cy="5853113"/>
          </a:xfrm>
          <a:prstGeom prst="rect">
            <a:avLst/>
          </a:prstGeom>
          <a:noFill/>
          <a:ln>
            <a:noFill/>
          </a:ln>
        </p:spPr>
        <p:txBody>
          <a:bodyPr spcFirstLastPara="1" wrap="square" lIns="121875" tIns="60925" rIns="121875" bIns="60925" anchor="t" anchorCtr="0">
            <a:normAutofit/>
          </a:bodyPr>
          <a:lstStyle>
            <a:lvl1pPr marL="457200" lvl="0" indent="-501650" algn="l">
              <a:spcBef>
                <a:spcPts val="860"/>
              </a:spcBef>
              <a:spcAft>
                <a:spcPts val="0"/>
              </a:spcAft>
              <a:buClr>
                <a:schemeClr val="dk1"/>
              </a:buClr>
              <a:buSzPts val="4300"/>
              <a:buChar char="•"/>
              <a:defRPr sz="4300"/>
            </a:lvl1pPr>
            <a:lvl2pPr marL="914400" lvl="1" indent="-463550" algn="l">
              <a:spcBef>
                <a:spcPts val="740"/>
              </a:spcBef>
              <a:spcAft>
                <a:spcPts val="0"/>
              </a:spcAft>
              <a:buClr>
                <a:schemeClr val="dk1"/>
              </a:buClr>
              <a:buSzPts val="3700"/>
              <a:buChar char="–"/>
              <a:defRPr sz="3700"/>
            </a:lvl2pPr>
            <a:lvl3pPr marL="1371600" lvl="2" indent="-431800" algn="l">
              <a:spcBef>
                <a:spcPts val="640"/>
              </a:spcBef>
              <a:spcAft>
                <a:spcPts val="0"/>
              </a:spcAft>
              <a:buClr>
                <a:schemeClr val="dk1"/>
              </a:buClr>
              <a:buSzPts val="3200"/>
              <a:buChar char="•"/>
              <a:defRPr sz="3200"/>
            </a:lvl3pPr>
            <a:lvl4pPr marL="1828800" lvl="3" indent="-400050" algn="l">
              <a:spcBef>
                <a:spcPts val="540"/>
              </a:spcBef>
              <a:spcAft>
                <a:spcPts val="0"/>
              </a:spcAft>
              <a:buClr>
                <a:schemeClr val="dk1"/>
              </a:buClr>
              <a:buSzPts val="2700"/>
              <a:buChar char="–"/>
              <a:defRPr sz="2700"/>
            </a:lvl4pPr>
            <a:lvl5pPr marL="2286000" lvl="4" indent="-400050" algn="l">
              <a:spcBef>
                <a:spcPts val="540"/>
              </a:spcBef>
              <a:spcAft>
                <a:spcPts val="0"/>
              </a:spcAft>
              <a:buClr>
                <a:schemeClr val="dk1"/>
              </a:buClr>
              <a:buSzPts val="2700"/>
              <a:buChar char="»"/>
              <a:defRPr sz="2700"/>
            </a:lvl5pPr>
            <a:lvl6pPr marL="2743200" lvl="5" indent="-400050" algn="l">
              <a:spcBef>
                <a:spcPts val="540"/>
              </a:spcBef>
              <a:spcAft>
                <a:spcPts val="0"/>
              </a:spcAft>
              <a:buClr>
                <a:schemeClr val="dk1"/>
              </a:buClr>
              <a:buSzPts val="2700"/>
              <a:buChar char="•"/>
              <a:defRPr sz="2700"/>
            </a:lvl6pPr>
            <a:lvl7pPr marL="3200400" lvl="6" indent="-400050" algn="l">
              <a:spcBef>
                <a:spcPts val="540"/>
              </a:spcBef>
              <a:spcAft>
                <a:spcPts val="0"/>
              </a:spcAft>
              <a:buClr>
                <a:schemeClr val="dk1"/>
              </a:buClr>
              <a:buSzPts val="2700"/>
              <a:buChar char="•"/>
              <a:defRPr sz="2700"/>
            </a:lvl7pPr>
            <a:lvl8pPr marL="3657600" lvl="7" indent="-400050" algn="l">
              <a:spcBef>
                <a:spcPts val="540"/>
              </a:spcBef>
              <a:spcAft>
                <a:spcPts val="0"/>
              </a:spcAft>
              <a:buClr>
                <a:schemeClr val="dk1"/>
              </a:buClr>
              <a:buSzPts val="2700"/>
              <a:buChar char="•"/>
              <a:defRPr sz="2700"/>
            </a:lvl8pPr>
            <a:lvl9pPr marL="4114800" lvl="8" indent="-400050" algn="l">
              <a:spcBef>
                <a:spcPts val="540"/>
              </a:spcBef>
              <a:spcAft>
                <a:spcPts val="0"/>
              </a:spcAft>
              <a:buClr>
                <a:schemeClr val="dk1"/>
              </a:buClr>
              <a:buSzPts val="2700"/>
              <a:buChar char="•"/>
              <a:defRPr sz="2700"/>
            </a:lvl9pPr>
          </a:lstStyle>
          <a:p>
            <a:endParaRPr/>
          </a:p>
        </p:txBody>
      </p:sp>
      <p:sp>
        <p:nvSpPr>
          <p:cNvPr id="322" name="Google Shape;322;p198"/>
          <p:cNvSpPr txBox="1">
            <a:spLocks noGrp="1"/>
          </p:cNvSpPr>
          <p:nvPr>
            <p:ph type="body" idx="2"/>
          </p:nvPr>
        </p:nvSpPr>
        <p:spPr>
          <a:xfrm>
            <a:off x="609443" y="1435102"/>
            <a:ext cx="4010039" cy="46910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23" name="Google Shape;323;p19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4" name="Google Shape;324;p19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5" name="Google Shape;325;p198"/>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26"/>
        <p:cNvGrpSpPr/>
        <p:nvPr/>
      </p:nvGrpSpPr>
      <p:grpSpPr>
        <a:xfrm>
          <a:off x="0" y="0"/>
          <a:ext cx="0" cy="0"/>
          <a:chOff x="0" y="0"/>
          <a:chExt cx="0" cy="0"/>
        </a:xfrm>
      </p:grpSpPr>
      <p:sp>
        <p:nvSpPr>
          <p:cNvPr id="327" name="Google Shape;327;p199"/>
          <p:cNvSpPr txBox="1">
            <a:spLocks noGrp="1"/>
          </p:cNvSpPr>
          <p:nvPr>
            <p:ph type="title"/>
          </p:nvPr>
        </p:nvSpPr>
        <p:spPr>
          <a:xfrm>
            <a:off x="2389095" y="4800600"/>
            <a:ext cx="7313295" cy="566739"/>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8" name="Google Shape;328;p199"/>
          <p:cNvSpPr>
            <a:spLocks noGrp="1"/>
          </p:cNvSpPr>
          <p:nvPr>
            <p:ph type="pic" idx="2"/>
          </p:nvPr>
        </p:nvSpPr>
        <p:spPr>
          <a:xfrm>
            <a:off x="2389095" y="612775"/>
            <a:ext cx="7313295" cy="4114800"/>
          </a:xfrm>
          <a:prstGeom prst="rect">
            <a:avLst/>
          </a:prstGeom>
          <a:noFill/>
          <a:ln>
            <a:noFill/>
          </a:ln>
        </p:spPr>
      </p:sp>
      <p:sp>
        <p:nvSpPr>
          <p:cNvPr id="329" name="Google Shape;329;p199"/>
          <p:cNvSpPr txBox="1">
            <a:spLocks noGrp="1"/>
          </p:cNvSpPr>
          <p:nvPr>
            <p:ph type="body" idx="1"/>
          </p:nvPr>
        </p:nvSpPr>
        <p:spPr>
          <a:xfrm>
            <a:off x="2389095" y="5367338"/>
            <a:ext cx="7313295" cy="8048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30" name="Google Shape;330;p19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1" name="Google Shape;331;p19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2" name="Google Shape;332;p199"/>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33"/>
        <p:cNvGrpSpPr/>
        <p:nvPr/>
      </p:nvGrpSpPr>
      <p:grpSpPr>
        <a:xfrm>
          <a:off x="0" y="0"/>
          <a:ext cx="0" cy="0"/>
          <a:chOff x="0" y="0"/>
          <a:chExt cx="0" cy="0"/>
        </a:xfrm>
      </p:grpSpPr>
      <p:sp>
        <p:nvSpPr>
          <p:cNvPr id="334" name="Google Shape;334;p200"/>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5" name="Google Shape;335;p200"/>
          <p:cNvSpPr txBox="1">
            <a:spLocks noGrp="1"/>
          </p:cNvSpPr>
          <p:nvPr>
            <p:ph type="body" idx="1"/>
          </p:nvPr>
        </p:nvSpPr>
        <p:spPr>
          <a:xfrm rot="5400000">
            <a:off x="3600543" y="-1852677"/>
            <a:ext cx="4987739" cy="10969943"/>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6" name="Google Shape;336;p20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7" name="Google Shape;337;p20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8" name="Google Shape;338;p200"/>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39"/>
        <p:cNvGrpSpPr/>
        <p:nvPr/>
      </p:nvGrpSpPr>
      <p:grpSpPr>
        <a:xfrm>
          <a:off x="0" y="0"/>
          <a:ext cx="0" cy="0"/>
          <a:chOff x="0" y="0"/>
          <a:chExt cx="0" cy="0"/>
        </a:xfrm>
      </p:grpSpPr>
      <p:sp>
        <p:nvSpPr>
          <p:cNvPr id="340" name="Google Shape;340;p201"/>
          <p:cNvSpPr txBox="1">
            <a:spLocks noGrp="1"/>
          </p:cNvSpPr>
          <p:nvPr>
            <p:ph type="title"/>
          </p:nvPr>
        </p:nvSpPr>
        <p:spPr>
          <a:xfrm rot="5400000">
            <a:off x="7282379" y="1829159"/>
            <a:ext cx="5851525" cy="2742486"/>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1" name="Google Shape;341;p201"/>
          <p:cNvSpPr txBox="1">
            <a:spLocks noGrp="1"/>
          </p:cNvSpPr>
          <p:nvPr>
            <p:ph type="body" idx="1"/>
          </p:nvPr>
        </p:nvSpPr>
        <p:spPr>
          <a:xfrm rot="5400000">
            <a:off x="1695834" y="-811754"/>
            <a:ext cx="5851525" cy="8024310"/>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2" name="Google Shape;342;p20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3" name="Google Shape;343;p20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4" name="Google Shape;344;p201"/>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40_Full Blank">
  <p:cSld name="40_Full Blank">
    <p:spTree>
      <p:nvGrpSpPr>
        <p:cNvPr id="1" name="Shape 345"/>
        <p:cNvGrpSpPr/>
        <p:nvPr/>
      </p:nvGrpSpPr>
      <p:grpSpPr>
        <a:xfrm>
          <a:off x="0" y="0"/>
          <a:ext cx="0" cy="0"/>
          <a:chOff x="0" y="0"/>
          <a:chExt cx="0" cy="0"/>
        </a:xfrm>
      </p:grpSpPr>
      <p:sp>
        <p:nvSpPr>
          <p:cNvPr id="346" name="Google Shape;346;p202"/>
          <p:cNvSpPr/>
          <p:nvPr/>
        </p:nvSpPr>
        <p:spPr>
          <a:xfrm>
            <a:off x="0" y="-981"/>
            <a:ext cx="12188825" cy="6867857"/>
          </a:xfrm>
          <a:prstGeom prst="rect">
            <a:avLst/>
          </a:prstGeom>
          <a:solidFill>
            <a:srgbClr val="262626">
              <a:alpha val="9686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47" name="Google Shape;347;p202"/>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nvGrpSpPr>
          <p:cNvPr id="348" name="Google Shape;348;p202"/>
          <p:cNvGrpSpPr/>
          <p:nvPr/>
        </p:nvGrpSpPr>
        <p:grpSpPr>
          <a:xfrm>
            <a:off x="531756" y="6037713"/>
            <a:ext cx="495031" cy="493336"/>
            <a:chOff x="5489575" y="1343025"/>
            <a:chExt cx="1724025" cy="1717676"/>
          </a:xfrm>
        </p:grpSpPr>
        <p:sp>
          <p:nvSpPr>
            <p:cNvPr id="349" name="Google Shape;349;p202"/>
            <p:cNvSpPr/>
            <p:nvPr/>
          </p:nvSpPr>
          <p:spPr>
            <a:xfrm>
              <a:off x="6137275" y="1343025"/>
              <a:ext cx="1076325" cy="1074738"/>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0" name="Google Shape;350;p202"/>
            <p:cNvSpPr/>
            <p:nvPr/>
          </p:nvSpPr>
          <p:spPr>
            <a:xfrm>
              <a:off x="5489575" y="2201863"/>
              <a:ext cx="754063" cy="754063"/>
            </a:xfrm>
            <a:custGeom>
              <a:avLst/>
              <a:gdLst/>
              <a:ahLst/>
              <a:cxnLst/>
              <a:rect l="l" t="t" r="r" b="b"/>
              <a:pathLst>
                <a:path w="199" h="199" extrusionOk="0">
                  <a:moveTo>
                    <a:pt x="100" y="0"/>
                  </a:moveTo>
                  <a:cubicBezTo>
                    <a:pt x="45" y="0"/>
                    <a:pt x="0" y="45"/>
                    <a:pt x="0" y="100"/>
                  </a:cubicBezTo>
                  <a:cubicBezTo>
                    <a:pt x="0" y="154"/>
                    <a:pt x="45" y="199"/>
                    <a:pt x="100" y="199"/>
                  </a:cubicBezTo>
                  <a:cubicBezTo>
                    <a:pt x="154" y="199"/>
                    <a:pt x="199" y="154"/>
                    <a:pt x="199" y="100"/>
                  </a:cubicBezTo>
                  <a:cubicBezTo>
                    <a:pt x="199" y="45"/>
                    <a:pt x="154" y="0"/>
                    <a:pt x="100" y="0"/>
                  </a:cubicBezTo>
                  <a:close/>
                  <a:moveTo>
                    <a:pt x="100" y="171"/>
                  </a:moveTo>
                  <a:cubicBezTo>
                    <a:pt x="60" y="171"/>
                    <a:pt x="29" y="139"/>
                    <a:pt x="29" y="100"/>
                  </a:cubicBezTo>
                  <a:cubicBezTo>
                    <a:pt x="29" y="60"/>
                    <a:pt x="60" y="28"/>
                    <a:pt x="100" y="28"/>
                  </a:cubicBezTo>
                  <a:cubicBezTo>
                    <a:pt x="139" y="28"/>
                    <a:pt x="171" y="60"/>
                    <a:pt x="171" y="100"/>
                  </a:cubicBezTo>
                  <a:cubicBezTo>
                    <a:pt x="171" y="139"/>
                    <a:pt x="139" y="171"/>
                    <a:pt x="100" y="171"/>
                  </a:cubicBezTo>
                  <a:close/>
                  <a:moveTo>
                    <a:pt x="100" y="171"/>
                  </a:moveTo>
                  <a:cubicBezTo>
                    <a:pt x="100" y="171"/>
                    <a:pt x="100" y="171"/>
                    <a:pt x="100" y="171"/>
                  </a:cubicBezTo>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1" name="Google Shape;351;p202"/>
            <p:cNvSpPr/>
            <p:nvPr/>
          </p:nvSpPr>
          <p:spPr>
            <a:xfrm>
              <a:off x="6459538" y="2633663"/>
              <a:ext cx="431800" cy="427038"/>
            </a:xfrm>
            <a:custGeom>
              <a:avLst/>
              <a:gdLst/>
              <a:ahLst/>
              <a:cxnLst/>
              <a:rect l="l" t="t" r="r" b="b"/>
              <a:pathLst>
                <a:path w="114" h="113" extrusionOk="0">
                  <a:moveTo>
                    <a:pt x="57" y="0"/>
                  </a:moveTo>
                  <a:cubicBezTo>
                    <a:pt x="25" y="0"/>
                    <a:pt x="0" y="25"/>
                    <a:pt x="0" y="57"/>
                  </a:cubicBezTo>
                  <a:cubicBezTo>
                    <a:pt x="0" y="88"/>
                    <a:pt x="25" y="113"/>
                    <a:pt x="57" y="113"/>
                  </a:cubicBezTo>
                  <a:cubicBezTo>
                    <a:pt x="88" y="113"/>
                    <a:pt x="114" y="88"/>
                    <a:pt x="114" y="57"/>
                  </a:cubicBezTo>
                  <a:cubicBezTo>
                    <a:pt x="114" y="25"/>
                    <a:pt x="88" y="0"/>
                    <a:pt x="57" y="0"/>
                  </a:cubicBezTo>
                  <a:close/>
                  <a:moveTo>
                    <a:pt x="57" y="85"/>
                  </a:moveTo>
                  <a:cubicBezTo>
                    <a:pt x="41" y="85"/>
                    <a:pt x="28" y="72"/>
                    <a:pt x="28" y="57"/>
                  </a:cubicBezTo>
                  <a:cubicBezTo>
                    <a:pt x="28" y="41"/>
                    <a:pt x="41" y="28"/>
                    <a:pt x="57" y="28"/>
                  </a:cubicBezTo>
                  <a:cubicBezTo>
                    <a:pt x="73" y="28"/>
                    <a:pt x="85" y="41"/>
                    <a:pt x="85" y="57"/>
                  </a:cubicBezTo>
                  <a:cubicBezTo>
                    <a:pt x="85" y="72"/>
                    <a:pt x="73" y="85"/>
                    <a:pt x="57" y="85"/>
                  </a:cubicBezTo>
                  <a:close/>
                  <a:moveTo>
                    <a:pt x="57" y="85"/>
                  </a:moveTo>
                  <a:cubicBezTo>
                    <a:pt x="57" y="85"/>
                    <a:pt x="57" y="85"/>
                    <a:pt x="57" y="85"/>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grpSp>
      <p:sp>
        <p:nvSpPr>
          <p:cNvPr id="352" name="Google Shape;352;p202"/>
          <p:cNvSpPr>
            <a:spLocks noGrp="1"/>
          </p:cNvSpPr>
          <p:nvPr>
            <p:ph type="pic" idx="2"/>
          </p:nvPr>
        </p:nvSpPr>
        <p:spPr>
          <a:xfrm>
            <a:off x="4148224" y="1443883"/>
            <a:ext cx="1398803" cy="1564773"/>
          </a:xfrm>
          <a:prstGeom prst="rect">
            <a:avLst/>
          </a:prstGeom>
          <a:noFill/>
          <a:ln>
            <a:noFill/>
          </a:ln>
        </p:spPr>
      </p:sp>
      <p:sp>
        <p:nvSpPr>
          <p:cNvPr id="353" name="Google Shape;353;p202"/>
          <p:cNvSpPr>
            <a:spLocks noGrp="1"/>
          </p:cNvSpPr>
          <p:nvPr>
            <p:ph type="pic" idx="3"/>
          </p:nvPr>
        </p:nvSpPr>
        <p:spPr>
          <a:xfrm>
            <a:off x="941890" y="3346175"/>
            <a:ext cx="752211" cy="841303"/>
          </a:xfrm>
          <a:prstGeom prst="rect">
            <a:avLst/>
          </a:prstGeom>
          <a:noFill/>
          <a:ln>
            <a:noFill/>
          </a:ln>
        </p:spPr>
      </p:sp>
      <p:sp>
        <p:nvSpPr>
          <p:cNvPr id="354" name="Google Shape;354;p202"/>
          <p:cNvSpPr>
            <a:spLocks noGrp="1"/>
          </p:cNvSpPr>
          <p:nvPr>
            <p:ph type="pic" idx="4"/>
          </p:nvPr>
        </p:nvSpPr>
        <p:spPr>
          <a:xfrm>
            <a:off x="2116623" y="2548677"/>
            <a:ext cx="2843864" cy="3181350"/>
          </a:xfrm>
          <a:prstGeom prst="rect">
            <a:avLst/>
          </a:prstGeom>
          <a:noFill/>
          <a:ln>
            <a:noFill/>
          </a:ln>
        </p:spPr>
      </p:sp>
      <p:grpSp>
        <p:nvGrpSpPr>
          <p:cNvPr id="355" name="Google Shape;355;p202"/>
          <p:cNvGrpSpPr/>
          <p:nvPr/>
        </p:nvGrpSpPr>
        <p:grpSpPr>
          <a:xfrm>
            <a:off x="0" y="6658753"/>
            <a:ext cx="12188825" cy="208124"/>
            <a:chOff x="0" y="6606540"/>
            <a:chExt cx="11430000" cy="251459"/>
          </a:xfrm>
        </p:grpSpPr>
        <p:sp>
          <p:nvSpPr>
            <p:cNvPr id="356" name="Google Shape;356;p202"/>
            <p:cNvSpPr/>
            <p:nvPr/>
          </p:nvSpPr>
          <p:spPr>
            <a:xfrm>
              <a:off x="0" y="6606540"/>
              <a:ext cx="2286000" cy="25145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7" name="Google Shape;357;p202"/>
            <p:cNvSpPr/>
            <p:nvPr/>
          </p:nvSpPr>
          <p:spPr>
            <a:xfrm>
              <a:off x="2286000" y="6606540"/>
              <a:ext cx="2286000" cy="25145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8" name="Google Shape;358;p202"/>
            <p:cNvSpPr/>
            <p:nvPr/>
          </p:nvSpPr>
          <p:spPr>
            <a:xfrm>
              <a:off x="4572000" y="6606540"/>
              <a:ext cx="2286000" cy="25145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9" name="Google Shape;359;p202"/>
            <p:cNvSpPr/>
            <p:nvPr/>
          </p:nvSpPr>
          <p:spPr>
            <a:xfrm>
              <a:off x="6858000" y="6606540"/>
              <a:ext cx="2286000" cy="25145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60" name="Google Shape;360;p202"/>
            <p:cNvSpPr/>
            <p:nvPr/>
          </p:nvSpPr>
          <p:spPr>
            <a:xfrm>
              <a:off x="9144000" y="6606540"/>
              <a:ext cx="2286000" cy="251459"/>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39_Full Blank">
  <p:cSld name="39_Full Blank">
    <p:spTree>
      <p:nvGrpSpPr>
        <p:cNvPr id="1" name="Shape 361"/>
        <p:cNvGrpSpPr/>
        <p:nvPr/>
      </p:nvGrpSpPr>
      <p:grpSpPr>
        <a:xfrm>
          <a:off x="0" y="0"/>
          <a:ext cx="0" cy="0"/>
          <a:chOff x="0" y="0"/>
          <a:chExt cx="0" cy="0"/>
        </a:xfrm>
      </p:grpSpPr>
      <p:sp>
        <p:nvSpPr>
          <p:cNvPr id="362" name="Google Shape;362;p203"/>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9/7/2025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1082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9/7/2025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24534911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9/7/2025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782825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7"/>
        <p:cNvGrpSpPr/>
        <p:nvPr/>
      </p:nvGrpSpPr>
      <p:grpSpPr>
        <a:xfrm>
          <a:off x="0" y="0"/>
          <a:ext cx="0" cy="0"/>
          <a:chOff x="0" y="0"/>
          <a:chExt cx="0" cy="0"/>
        </a:xfrm>
      </p:grpSpPr>
      <p:sp>
        <p:nvSpPr>
          <p:cNvPr id="88" name="Google Shape;88;p171"/>
          <p:cNvSpPr txBox="1">
            <a:spLocks noGrp="1"/>
          </p:cNvSpPr>
          <p:nvPr>
            <p:ph type="title"/>
          </p:nvPr>
        </p:nvSpPr>
        <p:spPr>
          <a:xfrm>
            <a:off x="962833" y="4406901"/>
            <a:ext cx="10360501" cy="1362075"/>
          </a:xfrm>
          <a:prstGeom prst="rect">
            <a:avLst/>
          </a:prstGeom>
          <a:noFill/>
          <a:ln>
            <a:noFill/>
          </a:ln>
        </p:spPr>
        <p:txBody>
          <a:bodyPr spcFirstLastPara="1" wrap="square" lIns="0" tIns="60925" rIns="0" bIns="60925" anchor="t" anchorCtr="0">
            <a:normAutofit/>
          </a:bodyPr>
          <a:lstStyle>
            <a:lvl1pPr lvl="0" algn="l">
              <a:spcBef>
                <a:spcPts val="0"/>
              </a:spcBef>
              <a:spcAft>
                <a:spcPts val="0"/>
              </a:spcAft>
              <a:buClr>
                <a:schemeClr val="accent1"/>
              </a:buClr>
              <a:buSzPts val="5300"/>
              <a:buFont typeface="Quattrocento Sans"/>
              <a:buNone/>
              <a:defRPr sz="53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71"/>
          <p:cNvSpPr txBox="1">
            <a:spLocks noGrp="1"/>
          </p:cNvSpPr>
          <p:nvPr>
            <p:ph type="body" idx="1"/>
          </p:nvPr>
        </p:nvSpPr>
        <p:spPr>
          <a:xfrm>
            <a:off x="962833" y="2906713"/>
            <a:ext cx="10360501" cy="1500187"/>
          </a:xfrm>
          <a:prstGeom prst="rect">
            <a:avLst/>
          </a:prstGeom>
          <a:noFill/>
          <a:ln>
            <a:noFill/>
          </a:ln>
        </p:spPr>
        <p:txBody>
          <a:bodyPr spcFirstLastPara="1" wrap="square" lIns="0" tIns="60925" rIns="0" bIns="60925" anchor="b" anchorCtr="0">
            <a:normAutofit/>
          </a:bodyPr>
          <a:lstStyle>
            <a:lvl1pPr marL="457200" lvl="0" indent="-228600" algn="l">
              <a:spcBef>
                <a:spcPts val="540"/>
              </a:spcBef>
              <a:spcAft>
                <a:spcPts val="0"/>
              </a:spcAft>
              <a:buClr>
                <a:srgbClr val="918E8D"/>
              </a:buClr>
              <a:buSzPts val="2700"/>
              <a:buNone/>
              <a:defRPr sz="2700">
                <a:solidFill>
                  <a:srgbClr val="918E8D"/>
                </a:solidFill>
              </a:defRPr>
            </a:lvl1pPr>
            <a:lvl2pPr marL="914400" lvl="1" indent="-228600" algn="l">
              <a:spcBef>
                <a:spcPts val="480"/>
              </a:spcBef>
              <a:spcAft>
                <a:spcPts val="0"/>
              </a:spcAft>
              <a:buClr>
                <a:srgbClr val="918E8D"/>
              </a:buClr>
              <a:buSzPts val="2400"/>
              <a:buNone/>
              <a:defRPr sz="2400">
                <a:solidFill>
                  <a:srgbClr val="918E8D"/>
                </a:solidFill>
              </a:defRPr>
            </a:lvl2pPr>
            <a:lvl3pPr marL="1371600" lvl="2" indent="-228600" algn="l">
              <a:spcBef>
                <a:spcPts val="420"/>
              </a:spcBef>
              <a:spcAft>
                <a:spcPts val="0"/>
              </a:spcAft>
              <a:buClr>
                <a:srgbClr val="918E8D"/>
              </a:buClr>
              <a:buSzPts val="2100"/>
              <a:buNone/>
              <a:defRPr sz="2100">
                <a:solidFill>
                  <a:srgbClr val="918E8D"/>
                </a:solidFill>
              </a:defRPr>
            </a:lvl3pPr>
            <a:lvl4pPr marL="1828800" lvl="3" indent="-228600" algn="l">
              <a:spcBef>
                <a:spcPts val="380"/>
              </a:spcBef>
              <a:spcAft>
                <a:spcPts val="0"/>
              </a:spcAft>
              <a:buClr>
                <a:srgbClr val="918E8D"/>
              </a:buClr>
              <a:buSzPts val="1900"/>
              <a:buNone/>
              <a:defRPr sz="1900">
                <a:solidFill>
                  <a:srgbClr val="918E8D"/>
                </a:solidFill>
              </a:defRPr>
            </a:lvl4pPr>
            <a:lvl5pPr marL="2286000" lvl="4" indent="-228600" algn="l">
              <a:spcBef>
                <a:spcPts val="380"/>
              </a:spcBef>
              <a:spcAft>
                <a:spcPts val="0"/>
              </a:spcAft>
              <a:buClr>
                <a:srgbClr val="918E8D"/>
              </a:buClr>
              <a:buSzPts val="1900"/>
              <a:buNone/>
              <a:defRPr sz="1900">
                <a:solidFill>
                  <a:srgbClr val="918E8D"/>
                </a:solidFill>
              </a:defRPr>
            </a:lvl5pPr>
            <a:lvl6pPr marL="2743200" lvl="5" indent="-228600" algn="l">
              <a:spcBef>
                <a:spcPts val="380"/>
              </a:spcBef>
              <a:spcAft>
                <a:spcPts val="0"/>
              </a:spcAft>
              <a:buClr>
                <a:srgbClr val="918E8D"/>
              </a:buClr>
              <a:buSzPts val="1900"/>
              <a:buNone/>
              <a:defRPr sz="1900">
                <a:solidFill>
                  <a:srgbClr val="918E8D"/>
                </a:solidFill>
              </a:defRPr>
            </a:lvl6pPr>
            <a:lvl7pPr marL="3200400" lvl="6" indent="-228600" algn="l">
              <a:spcBef>
                <a:spcPts val="380"/>
              </a:spcBef>
              <a:spcAft>
                <a:spcPts val="0"/>
              </a:spcAft>
              <a:buClr>
                <a:srgbClr val="918E8D"/>
              </a:buClr>
              <a:buSzPts val="1900"/>
              <a:buNone/>
              <a:defRPr sz="1900">
                <a:solidFill>
                  <a:srgbClr val="918E8D"/>
                </a:solidFill>
              </a:defRPr>
            </a:lvl7pPr>
            <a:lvl8pPr marL="3657600" lvl="7" indent="-228600" algn="l">
              <a:spcBef>
                <a:spcPts val="380"/>
              </a:spcBef>
              <a:spcAft>
                <a:spcPts val="0"/>
              </a:spcAft>
              <a:buClr>
                <a:srgbClr val="918E8D"/>
              </a:buClr>
              <a:buSzPts val="1900"/>
              <a:buNone/>
              <a:defRPr sz="1900">
                <a:solidFill>
                  <a:srgbClr val="918E8D"/>
                </a:solidFill>
              </a:defRPr>
            </a:lvl8pPr>
            <a:lvl9pPr marL="4114800" lvl="8" indent="-228600" algn="l">
              <a:spcBef>
                <a:spcPts val="380"/>
              </a:spcBef>
              <a:spcAft>
                <a:spcPts val="0"/>
              </a:spcAft>
              <a:buClr>
                <a:srgbClr val="918E8D"/>
              </a:buClr>
              <a:buSzPts val="1900"/>
              <a:buNone/>
              <a:defRPr sz="1900">
                <a:solidFill>
                  <a:srgbClr val="918E8D"/>
                </a:solidFill>
              </a:defRPr>
            </a:lvl9pPr>
          </a:lstStyle>
          <a:p>
            <a:endParaRPr/>
          </a:p>
        </p:txBody>
      </p:sp>
      <p:sp>
        <p:nvSpPr>
          <p:cNvPr id="90" name="Google Shape;90;p171"/>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71"/>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1"/>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9/7/2025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32413475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9/7/2025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26665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9/7/2025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31914160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9/7/2025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2250477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9/7/2025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4523093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9/7/2025</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6639577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35994685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3096757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369"/>
        <p:cNvGrpSpPr/>
        <p:nvPr/>
      </p:nvGrpSpPr>
      <p:grpSpPr>
        <a:xfrm>
          <a:off x="0" y="0"/>
          <a:ext cx="0" cy="0"/>
          <a:chOff x="0" y="0"/>
          <a:chExt cx="0" cy="0"/>
        </a:xfrm>
      </p:grpSpPr>
      <p:sp>
        <p:nvSpPr>
          <p:cNvPr id="370" name="Google Shape;370;p158"/>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158"/>
          <p:cNvSpPr txBox="1">
            <a:spLocks noGrp="1"/>
          </p:cNvSpPr>
          <p:nvPr>
            <p:ph type="subTitle" idx="1"/>
          </p:nvPr>
        </p:nvSpPr>
        <p:spPr>
          <a:xfrm>
            <a:off x="1523603" y="3602037"/>
            <a:ext cx="9141619"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399"/>
              <a:buNone/>
              <a:defRPr sz="2399"/>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2" name="Google Shape;372;p15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15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15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3243934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463"/>
        <p:cNvGrpSpPr/>
        <p:nvPr/>
      </p:nvGrpSpPr>
      <p:grpSpPr>
        <a:xfrm>
          <a:off x="0" y="0"/>
          <a:ext cx="0" cy="0"/>
          <a:chOff x="0" y="0"/>
          <a:chExt cx="0" cy="0"/>
        </a:xfrm>
      </p:grpSpPr>
      <p:sp>
        <p:nvSpPr>
          <p:cNvPr id="464" name="Google Shape;464;p179"/>
          <p:cNvSpPr txBox="1">
            <a:spLocks noGrp="1"/>
          </p:cNvSpPr>
          <p:nvPr>
            <p:ph type="title"/>
          </p:nvPr>
        </p:nvSpPr>
        <p:spPr>
          <a:xfrm>
            <a:off x="839569" y="457200"/>
            <a:ext cx="3931213"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199"/>
              <a:buFont typeface="Calibri"/>
              <a:buNone/>
              <a:defRPr sz="31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5" name="Google Shape;465;p179"/>
          <p:cNvSpPr>
            <a:spLocks noGrp="1"/>
          </p:cNvSpPr>
          <p:nvPr>
            <p:ph type="pic" idx="2"/>
          </p:nvPr>
        </p:nvSpPr>
        <p:spPr>
          <a:xfrm>
            <a:off x="5181838" y="987426"/>
            <a:ext cx="6170593" cy="4873625"/>
          </a:xfrm>
          <a:prstGeom prst="rect">
            <a:avLst/>
          </a:prstGeom>
          <a:noFill/>
          <a:ln>
            <a:noFill/>
          </a:ln>
        </p:spPr>
      </p:sp>
      <p:sp>
        <p:nvSpPr>
          <p:cNvPr id="466" name="Google Shape;466;p179"/>
          <p:cNvSpPr txBox="1">
            <a:spLocks noGrp="1"/>
          </p:cNvSpPr>
          <p:nvPr>
            <p:ph type="body" idx="1"/>
          </p:nvPr>
        </p:nvSpPr>
        <p:spPr>
          <a:xfrm>
            <a:off x="839569" y="2057401"/>
            <a:ext cx="3931213"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67" name="Google Shape;467;p179"/>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8" name="Google Shape;468;p179"/>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9" name="Google Shape;469;p179"/>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563625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3"/>
        <p:cNvGrpSpPr/>
        <p:nvPr/>
      </p:nvGrpSpPr>
      <p:grpSpPr>
        <a:xfrm>
          <a:off x="0" y="0"/>
          <a:ext cx="0" cy="0"/>
          <a:chOff x="0" y="0"/>
          <a:chExt cx="0" cy="0"/>
        </a:xfrm>
      </p:grpSpPr>
      <p:sp>
        <p:nvSpPr>
          <p:cNvPr id="94" name="Google Shape;94;p172"/>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72"/>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72"/>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7" name="Google Shape;97;p172"/>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470"/>
        <p:cNvGrpSpPr/>
        <p:nvPr/>
      </p:nvGrpSpPr>
      <p:grpSpPr>
        <a:xfrm>
          <a:off x="0" y="0"/>
          <a:ext cx="0" cy="0"/>
          <a:chOff x="0" y="0"/>
          <a:chExt cx="0" cy="0"/>
        </a:xfrm>
      </p:grpSpPr>
      <p:sp>
        <p:nvSpPr>
          <p:cNvPr id="471" name="Google Shape;471;p180"/>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2" name="Google Shape;472;p180"/>
          <p:cNvSpPr txBox="1">
            <a:spLocks noGrp="1"/>
          </p:cNvSpPr>
          <p:nvPr>
            <p:ph type="body" idx="1"/>
          </p:nvPr>
        </p:nvSpPr>
        <p:spPr>
          <a:xfrm rot="5400000">
            <a:off x="3918744" y="-1255136"/>
            <a:ext cx="4351339" cy="1051286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3" name="Google Shape;473;p180"/>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4" name="Google Shape;474;p180"/>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5" name="Google Shape;475;p180"/>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403946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476"/>
        <p:cNvGrpSpPr/>
        <p:nvPr/>
      </p:nvGrpSpPr>
      <p:grpSpPr>
        <a:xfrm>
          <a:off x="0" y="0"/>
          <a:ext cx="0" cy="0"/>
          <a:chOff x="0" y="0"/>
          <a:chExt cx="0" cy="0"/>
        </a:xfrm>
      </p:grpSpPr>
      <p:sp>
        <p:nvSpPr>
          <p:cNvPr id="477" name="Google Shape;477;p181"/>
          <p:cNvSpPr txBox="1">
            <a:spLocks noGrp="1"/>
          </p:cNvSpPr>
          <p:nvPr>
            <p:ph type="title"/>
          </p:nvPr>
        </p:nvSpPr>
        <p:spPr>
          <a:xfrm rot="5400000">
            <a:off x="7130817" y="1956938"/>
            <a:ext cx="5811839" cy="262821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8" name="Google Shape;478;p181"/>
          <p:cNvSpPr txBox="1">
            <a:spLocks noGrp="1"/>
          </p:cNvSpPr>
          <p:nvPr>
            <p:ph type="body" idx="1"/>
          </p:nvPr>
        </p:nvSpPr>
        <p:spPr>
          <a:xfrm rot="5400000">
            <a:off x="1798205" y="-595097"/>
            <a:ext cx="5811839" cy="773228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9" name="Google Shape;479;p181"/>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0" name="Google Shape;480;p181"/>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1" name="Google Shape;481;p181"/>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440726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p:cSld name="Title">
    <p:bg>
      <p:bgPr>
        <a:gradFill>
          <a:gsLst>
            <a:gs pos="0">
              <a:schemeClr val="accent2"/>
            </a:gs>
            <a:gs pos="100000">
              <a:schemeClr val="dk1"/>
            </a:gs>
          </a:gsLst>
          <a:lin ang="8100019" scaled="0"/>
        </a:gradFill>
        <a:effectLst/>
      </p:bgPr>
    </p:bg>
    <p:spTree>
      <p:nvGrpSpPr>
        <p:cNvPr id="1" name="Shape 482"/>
        <p:cNvGrpSpPr/>
        <p:nvPr/>
      </p:nvGrpSpPr>
      <p:grpSpPr>
        <a:xfrm>
          <a:off x="0" y="0"/>
          <a:ext cx="0" cy="0"/>
          <a:chOff x="0" y="0"/>
          <a:chExt cx="0" cy="0"/>
        </a:xfrm>
      </p:grpSpPr>
      <p:sp>
        <p:nvSpPr>
          <p:cNvPr id="483" name="Google Shape;483;p182"/>
          <p:cNvSpPr txBox="1">
            <a:spLocks noGrp="1"/>
          </p:cNvSpPr>
          <p:nvPr>
            <p:ph type="ctrTitle"/>
          </p:nvPr>
        </p:nvSpPr>
        <p:spPr>
          <a:xfrm>
            <a:off x="1383473" y="2216600"/>
            <a:ext cx="9421946" cy="242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800"/>
              <a:buFont typeface="Calibri"/>
              <a:buNone/>
              <a:defRPr sz="9064">
                <a:solidFill>
                  <a:schemeClr val="lt1"/>
                </a:solidFill>
              </a:defRPr>
            </a:lvl1pPr>
            <a:lvl2pPr lvl="1">
              <a:lnSpc>
                <a:spcPct val="100000"/>
              </a:lnSpc>
              <a:spcBef>
                <a:spcPts val="0"/>
              </a:spcBef>
              <a:spcAft>
                <a:spcPts val="0"/>
              </a:spcAft>
              <a:buClr>
                <a:schemeClr val="lt1"/>
              </a:buClr>
              <a:buSzPts val="6800"/>
              <a:buNone/>
              <a:defRPr sz="9064">
                <a:solidFill>
                  <a:schemeClr val="lt1"/>
                </a:solidFill>
              </a:defRPr>
            </a:lvl2pPr>
            <a:lvl3pPr lvl="2">
              <a:lnSpc>
                <a:spcPct val="100000"/>
              </a:lnSpc>
              <a:spcBef>
                <a:spcPts val="0"/>
              </a:spcBef>
              <a:spcAft>
                <a:spcPts val="0"/>
              </a:spcAft>
              <a:buClr>
                <a:schemeClr val="lt1"/>
              </a:buClr>
              <a:buSzPts val="6800"/>
              <a:buNone/>
              <a:defRPr sz="9064">
                <a:solidFill>
                  <a:schemeClr val="lt1"/>
                </a:solidFill>
              </a:defRPr>
            </a:lvl3pPr>
            <a:lvl4pPr lvl="3">
              <a:lnSpc>
                <a:spcPct val="100000"/>
              </a:lnSpc>
              <a:spcBef>
                <a:spcPts val="0"/>
              </a:spcBef>
              <a:spcAft>
                <a:spcPts val="0"/>
              </a:spcAft>
              <a:buClr>
                <a:schemeClr val="lt1"/>
              </a:buClr>
              <a:buSzPts val="6800"/>
              <a:buNone/>
              <a:defRPr sz="9064">
                <a:solidFill>
                  <a:schemeClr val="lt1"/>
                </a:solidFill>
              </a:defRPr>
            </a:lvl4pPr>
            <a:lvl5pPr lvl="4">
              <a:lnSpc>
                <a:spcPct val="100000"/>
              </a:lnSpc>
              <a:spcBef>
                <a:spcPts val="0"/>
              </a:spcBef>
              <a:spcAft>
                <a:spcPts val="0"/>
              </a:spcAft>
              <a:buClr>
                <a:schemeClr val="lt1"/>
              </a:buClr>
              <a:buSzPts val="6800"/>
              <a:buNone/>
              <a:defRPr sz="9064">
                <a:solidFill>
                  <a:schemeClr val="lt1"/>
                </a:solidFill>
              </a:defRPr>
            </a:lvl5pPr>
            <a:lvl6pPr lvl="5">
              <a:lnSpc>
                <a:spcPct val="100000"/>
              </a:lnSpc>
              <a:spcBef>
                <a:spcPts val="0"/>
              </a:spcBef>
              <a:spcAft>
                <a:spcPts val="0"/>
              </a:spcAft>
              <a:buClr>
                <a:schemeClr val="lt1"/>
              </a:buClr>
              <a:buSzPts val="6800"/>
              <a:buNone/>
              <a:defRPr sz="9064">
                <a:solidFill>
                  <a:schemeClr val="lt1"/>
                </a:solidFill>
              </a:defRPr>
            </a:lvl6pPr>
            <a:lvl7pPr lvl="6">
              <a:lnSpc>
                <a:spcPct val="100000"/>
              </a:lnSpc>
              <a:spcBef>
                <a:spcPts val="0"/>
              </a:spcBef>
              <a:spcAft>
                <a:spcPts val="0"/>
              </a:spcAft>
              <a:buClr>
                <a:schemeClr val="lt1"/>
              </a:buClr>
              <a:buSzPts val="6800"/>
              <a:buNone/>
              <a:defRPr sz="9064">
                <a:solidFill>
                  <a:schemeClr val="lt1"/>
                </a:solidFill>
              </a:defRPr>
            </a:lvl7pPr>
            <a:lvl8pPr lvl="7">
              <a:lnSpc>
                <a:spcPct val="100000"/>
              </a:lnSpc>
              <a:spcBef>
                <a:spcPts val="0"/>
              </a:spcBef>
              <a:spcAft>
                <a:spcPts val="0"/>
              </a:spcAft>
              <a:buClr>
                <a:schemeClr val="lt1"/>
              </a:buClr>
              <a:buSzPts val="6800"/>
              <a:buNone/>
              <a:defRPr sz="9064">
                <a:solidFill>
                  <a:schemeClr val="lt1"/>
                </a:solidFill>
              </a:defRPr>
            </a:lvl8pPr>
            <a:lvl9pPr lvl="8">
              <a:lnSpc>
                <a:spcPct val="100000"/>
              </a:lnSpc>
              <a:spcBef>
                <a:spcPts val="0"/>
              </a:spcBef>
              <a:spcAft>
                <a:spcPts val="0"/>
              </a:spcAft>
              <a:buClr>
                <a:schemeClr val="lt1"/>
              </a:buClr>
              <a:buSzPts val="6800"/>
              <a:buNone/>
              <a:defRPr sz="9064">
                <a:solidFill>
                  <a:schemeClr val="lt1"/>
                </a:solidFill>
              </a:defRPr>
            </a:lvl9pPr>
          </a:lstStyle>
          <a:p>
            <a:endParaRPr/>
          </a:p>
        </p:txBody>
      </p:sp>
    </p:spTree>
    <p:extLst>
      <p:ext uri="{BB962C8B-B14F-4D97-AF65-F5344CB8AC3E}">
        <p14:creationId xmlns:p14="http://schemas.microsoft.com/office/powerpoint/2010/main" val="40305806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 Dark">
  <p:cSld name="Blank - Dark">
    <p:bg>
      <p:bgPr>
        <a:gradFill>
          <a:gsLst>
            <a:gs pos="0">
              <a:schemeClr val="accent1"/>
            </a:gs>
            <a:gs pos="100000">
              <a:schemeClr val="accent2"/>
            </a:gs>
          </a:gsLst>
          <a:lin ang="8099331" scaled="0"/>
        </a:gradFill>
        <a:effectLst/>
      </p:bgPr>
    </p:bg>
    <p:spTree>
      <p:nvGrpSpPr>
        <p:cNvPr id="1" name="Shape 484"/>
        <p:cNvGrpSpPr/>
        <p:nvPr/>
      </p:nvGrpSpPr>
      <p:grpSpPr>
        <a:xfrm>
          <a:off x="0" y="0"/>
          <a:ext cx="0" cy="0"/>
          <a:chOff x="0" y="0"/>
          <a:chExt cx="0" cy="0"/>
        </a:xfrm>
      </p:grpSpPr>
      <p:sp>
        <p:nvSpPr>
          <p:cNvPr id="485" name="Google Shape;485;p183"/>
          <p:cNvSpPr txBox="1">
            <a:spLocks noGrp="1"/>
          </p:cNvSpPr>
          <p:nvPr>
            <p:ph type="sldNum" idx="12"/>
          </p:nvPr>
        </p:nvSpPr>
        <p:spPr>
          <a:xfrm>
            <a:off x="11101354" y="6129935"/>
            <a:ext cx="731409" cy="524800"/>
          </a:xfrm>
          <a:prstGeom prst="rect">
            <a:avLst/>
          </a:prstGeom>
          <a:noFill/>
          <a:ln>
            <a:noFill/>
          </a:ln>
        </p:spPr>
        <p:txBody>
          <a:bodyPr spcFirstLastPara="1" wrap="square" lIns="0" tIns="0" rIns="0" bIns="0" anchor="ctr" anchorCtr="0">
            <a:noAutofit/>
          </a:bodyPr>
          <a:lstStyle>
            <a:lvl1pPr marL="0" lvl="0" indent="0" algn="r">
              <a:buClr>
                <a:schemeClr val="lt1"/>
              </a:buClr>
              <a:buSzPts val="1200"/>
              <a:buFont typeface="Calibri"/>
              <a:buNone/>
              <a:defRPr sz="1200">
                <a:solidFill>
                  <a:schemeClr val="lt1"/>
                </a:solidFill>
                <a:latin typeface="Calibri"/>
                <a:ea typeface="Calibri"/>
                <a:cs typeface="Calibri"/>
                <a:sym typeface="Calibri"/>
              </a:defRPr>
            </a:lvl1pPr>
            <a:lvl2pPr marL="0" lvl="1" indent="0" algn="r">
              <a:buClr>
                <a:schemeClr val="lt1"/>
              </a:buClr>
              <a:buSzPts val="1200"/>
              <a:buFont typeface="Calibri"/>
              <a:buNone/>
              <a:defRPr sz="1200">
                <a:solidFill>
                  <a:schemeClr val="lt1"/>
                </a:solidFill>
                <a:latin typeface="Calibri"/>
                <a:ea typeface="Calibri"/>
                <a:cs typeface="Calibri"/>
                <a:sym typeface="Calibri"/>
              </a:defRPr>
            </a:lvl2pPr>
            <a:lvl3pPr marL="0" lvl="2" indent="0" algn="r">
              <a:buClr>
                <a:schemeClr val="lt1"/>
              </a:buClr>
              <a:buSzPts val="1200"/>
              <a:buFont typeface="Calibri"/>
              <a:buNone/>
              <a:defRPr sz="1200">
                <a:solidFill>
                  <a:schemeClr val="lt1"/>
                </a:solidFill>
                <a:latin typeface="Calibri"/>
                <a:ea typeface="Calibri"/>
                <a:cs typeface="Calibri"/>
                <a:sym typeface="Calibri"/>
              </a:defRPr>
            </a:lvl3pPr>
            <a:lvl4pPr marL="0" lvl="3" indent="0" algn="r">
              <a:buClr>
                <a:schemeClr val="lt1"/>
              </a:buClr>
              <a:buSzPts val="1200"/>
              <a:buFont typeface="Calibri"/>
              <a:buNone/>
              <a:defRPr sz="1200">
                <a:solidFill>
                  <a:schemeClr val="lt1"/>
                </a:solidFill>
                <a:latin typeface="Calibri"/>
                <a:ea typeface="Calibri"/>
                <a:cs typeface="Calibri"/>
                <a:sym typeface="Calibri"/>
              </a:defRPr>
            </a:lvl4pPr>
            <a:lvl5pPr marL="0" lvl="4" indent="0" algn="r">
              <a:buClr>
                <a:schemeClr val="lt1"/>
              </a:buClr>
              <a:buSzPts val="1200"/>
              <a:buFont typeface="Calibri"/>
              <a:buNone/>
              <a:defRPr sz="1200">
                <a:solidFill>
                  <a:schemeClr val="lt1"/>
                </a:solidFill>
                <a:latin typeface="Calibri"/>
                <a:ea typeface="Calibri"/>
                <a:cs typeface="Calibri"/>
                <a:sym typeface="Calibri"/>
              </a:defRPr>
            </a:lvl5pPr>
            <a:lvl6pPr marL="0" lvl="5" indent="0" algn="r">
              <a:buClr>
                <a:schemeClr val="lt1"/>
              </a:buClr>
              <a:buSzPts val="1200"/>
              <a:buFont typeface="Calibri"/>
              <a:buNone/>
              <a:defRPr sz="1200">
                <a:solidFill>
                  <a:schemeClr val="lt1"/>
                </a:solidFill>
                <a:latin typeface="Calibri"/>
                <a:ea typeface="Calibri"/>
                <a:cs typeface="Calibri"/>
                <a:sym typeface="Calibri"/>
              </a:defRPr>
            </a:lvl6pPr>
            <a:lvl7pPr marL="0" lvl="6" indent="0" algn="r">
              <a:buClr>
                <a:schemeClr val="lt1"/>
              </a:buClr>
              <a:buSzPts val="1200"/>
              <a:buFont typeface="Calibri"/>
              <a:buNone/>
              <a:defRPr sz="1200">
                <a:solidFill>
                  <a:schemeClr val="lt1"/>
                </a:solidFill>
                <a:latin typeface="Calibri"/>
                <a:ea typeface="Calibri"/>
                <a:cs typeface="Calibri"/>
                <a:sym typeface="Calibri"/>
              </a:defRPr>
            </a:lvl7pPr>
            <a:lvl8pPr marL="0" lvl="7" indent="0" algn="r">
              <a:buClr>
                <a:schemeClr val="lt1"/>
              </a:buClr>
              <a:buSzPts val="1200"/>
              <a:buFont typeface="Calibri"/>
              <a:buNone/>
              <a:defRPr sz="1200">
                <a:solidFill>
                  <a:schemeClr val="lt1"/>
                </a:solidFill>
                <a:latin typeface="Calibri"/>
                <a:ea typeface="Calibri"/>
                <a:cs typeface="Calibri"/>
                <a:sym typeface="Calibri"/>
              </a:defRPr>
            </a:lvl8pPr>
            <a:lvl9pPr marL="0" lvl="8" indent="0" algn="r">
              <a:buClr>
                <a:schemeClr val="lt1"/>
              </a:buClr>
              <a:buSzPts val="1200"/>
              <a:buFont typeface="Calibri"/>
              <a:buNone/>
              <a:defRPr sz="120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2767527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86"/>
        <p:cNvGrpSpPr/>
        <p:nvPr/>
      </p:nvGrpSpPr>
      <p:grpSpPr>
        <a:xfrm>
          <a:off x="0" y="0"/>
          <a:ext cx="0" cy="0"/>
          <a:chOff x="0" y="0"/>
          <a:chExt cx="0" cy="0"/>
        </a:xfrm>
      </p:grpSpPr>
      <p:sp>
        <p:nvSpPr>
          <p:cNvPr id="487" name="Google Shape;487;p184"/>
          <p:cNvSpPr txBox="1">
            <a:spLocks noGrp="1"/>
          </p:cNvSpPr>
          <p:nvPr>
            <p:ph type="title"/>
          </p:nvPr>
        </p:nvSpPr>
        <p:spPr>
          <a:xfrm>
            <a:off x="1383473" y="1114667"/>
            <a:ext cx="9421946" cy="5284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3200"/>
              <a:buFont typeface="Calibri"/>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88" name="Google Shape;488;p184"/>
          <p:cNvSpPr txBox="1">
            <a:spLocks noGrp="1"/>
          </p:cNvSpPr>
          <p:nvPr>
            <p:ph type="body" idx="1"/>
          </p:nvPr>
        </p:nvSpPr>
        <p:spPr>
          <a:xfrm>
            <a:off x="1383406" y="1805267"/>
            <a:ext cx="4402053" cy="4207200"/>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800"/>
              </a:spcBef>
              <a:spcAft>
                <a:spcPts val="0"/>
              </a:spcAft>
              <a:buClr>
                <a:schemeClr val="dk1"/>
              </a:buClr>
              <a:buSzPts val="2000"/>
              <a:buChar char="●"/>
              <a:defRPr sz="2666"/>
            </a:lvl1pPr>
            <a:lvl2pPr marL="914400" lvl="1" indent="-355600" algn="l">
              <a:lnSpc>
                <a:spcPct val="90000"/>
              </a:lnSpc>
              <a:spcBef>
                <a:spcPts val="0"/>
              </a:spcBef>
              <a:spcAft>
                <a:spcPts val="0"/>
              </a:spcAft>
              <a:buClr>
                <a:schemeClr val="dk1"/>
              </a:buClr>
              <a:buSzPts val="2000"/>
              <a:buChar char="○"/>
              <a:defRPr sz="2666"/>
            </a:lvl2pPr>
            <a:lvl3pPr marL="1371600" lvl="2" indent="-355600" algn="l">
              <a:lnSpc>
                <a:spcPct val="90000"/>
              </a:lnSpc>
              <a:spcBef>
                <a:spcPts val="0"/>
              </a:spcBef>
              <a:spcAft>
                <a:spcPts val="0"/>
              </a:spcAft>
              <a:buClr>
                <a:schemeClr val="dk1"/>
              </a:buClr>
              <a:buSzPts val="2000"/>
              <a:buChar char="■"/>
              <a:defRPr sz="2666"/>
            </a:lvl3pPr>
            <a:lvl4pPr marL="1828800" lvl="3" indent="-355600" algn="l">
              <a:lnSpc>
                <a:spcPct val="90000"/>
              </a:lnSpc>
              <a:spcBef>
                <a:spcPts val="0"/>
              </a:spcBef>
              <a:spcAft>
                <a:spcPts val="0"/>
              </a:spcAft>
              <a:buClr>
                <a:schemeClr val="dk1"/>
              </a:buClr>
              <a:buSzPts val="2000"/>
              <a:buChar char="●"/>
              <a:defRPr sz="2666"/>
            </a:lvl4pPr>
            <a:lvl5pPr marL="2286000" lvl="4" indent="-355600" algn="l">
              <a:lnSpc>
                <a:spcPct val="90000"/>
              </a:lnSpc>
              <a:spcBef>
                <a:spcPts val="0"/>
              </a:spcBef>
              <a:spcAft>
                <a:spcPts val="0"/>
              </a:spcAft>
              <a:buClr>
                <a:schemeClr val="dk1"/>
              </a:buClr>
              <a:buSzPts val="2000"/>
              <a:buChar char="○"/>
              <a:defRPr sz="2666"/>
            </a:lvl5pPr>
            <a:lvl6pPr marL="2743200" lvl="5" indent="-355600" algn="l">
              <a:lnSpc>
                <a:spcPct val="90000"/>
              </a:lnSpc>
              <a:spcBef>
                <a:spcPts val="0"/>
              </a:spcBef>
              <a:spcAft>
                <a:spcPts val="0"/>
              </a:spcAft>
              <a:buClr>
                <a:schemeClr val="dk1"/>
              </a:buClr>
              <a:buSzPts val="2000"/>
              <a:buChar char="■"/>
              <a:defRPr sz="2666"/>
            </a:lvl6pPr>
            <a:lvl7pPr marL="3200400" lvl="6" indent="-355600" algn="l">
              <a:lnSpc>
                <a:spcPct val="90000"/>
              </a:lnSpc>
              <a:spcBef>
                <a:spcPts val="0"/>
              </a:spcBef>
              <a:spcAft>
                <a:spcPts val="0"/>
              </a:spcAft>
              <a:buClr>
                <a:schemeClr val="dk1"/>
              </a:buClr>
              <a:buSzPts val="2000"/>
              <a:buChar char="●"/>
              <a:defRPr sz="2666"/>
            </a:lvl7pPr>
            <a:lvl8pPr marL="3657600" lvl="7" indent="-355600" algn="l">
              <a:lnSpc>
                <a:spcPct val="90000"/>
              </a:lnSpc>
              <a:spcBef>
                <a:spcPts val="0"/>
              </a:spcBef>
              <a:spcAft>
                <a:spcPts val="0"/>
              </a:spcAft>
              <a:buClr>
                <a:schemeClr val="dk1"/>
              </a:buClr>
              <a:buSzPts val="2000"/>
              <a:buChar char="○"/>
              <a:defRPr sz="2666"/>
            </a:lvl8pPr>
            <a:lvl9pPr marL="4114800" lvl="8" indent="-355600" algn="l">
              <a:lnSpc>
                <a:spcPct val="90000"/>
              </a:lnSpc>
              <a:spcBef>
                <a:spcPts val="0"/>
              </a:spcBef>
              <a:spcAft>
                <a:spcPts val="0"/>
              </a:spcAft>
              <a:buClr>
                <a:schemeClr val="dk1"/>
              </a:buClr>
              <a:buSzPts val="2000"/>
              <a:buChar char="■"/>
              <a:defRPr sz="2666"/>
            </a:lvl9pPr>
          </a:lstStyle>
          <a:p>
            <a:endParaRPr/>
          </a:p>
        </p:txBody>
      </p:sp>
      <p:sp>
        <p:nvSpPr>
          <p:cNvPr id="489" name="Google Shape;489;p184"/>
          <p:cNvSpPr txBox="1">
            <a:spLocks noGrp="1"/>
          </p:cNvSpPr>
          <p:nvPr>
            <p:ph type="body" idx="2"/>
          </p:nvPr>
        </p:nvSpPr>
        <p:spPr>
          <a:xfrm>
            <a:off x="6403163" y="1805267"/>
            <a:ext cx="4402053" cy="4207200"/>
          </a:xfrm>
          <a:prstGeom prst="rect">
            <a:avLst/>
          </a:prstGeom>
          <a:noFill/>
          <a:ln>
            <a:noFill/>
          </a:ln>
        </p:spPr>
        <p:txBody>
          <a:bodyPr spcFirstLastPara="1" wrap="square" lIns="0" tIns="0" rIns="0" bIns="0" anchor="t" anchorCtr="0">
            <a:noAutofit/>
          </a:bodyPr>
          <a:lstStyle>
            <a:lvl1pPr marL="457200" lvl="0" indent="-355600" algn="l">
              <a:lnSpc>
                <a:spcPct val="90000"/>
              </a:lnSpc>
              <a:spcBef>
                <a:spcPts val="800"/>
              </a:spcBef>
              <a:spcAft>
                <a:spcPts val="0"/>
              </a:spcAft>
              <a:buClr>
                <a:schemeClr val="dk1"/>
              </a:buClr>
              <a:buSzPts val="2000"/>
              <a:buChar char="●"/>
              <a:defRPr sz="2666"/>
            </a:lvl1pPr>
            <a:lvl2pPr marL="914400" lvl="1" indent="-355600" algn="l">
              <a:lnSpc>
                <a:spcPct val="90000"/>
              </a:lnSpc>
              <a:spcBef>
                <a:spcPts val="0"/>
              </a:spcBef>
              <a:spcAft>
                <a:spcPts val="0"/>
              </a:spcAft>
              <a:buClr>
                <a:schemeClr val="dk1"/>
              </a:buClr>
              <a:buSzPts val="2000"/>
              <a:buChar char="○"/>
              <a:defRPr sz="2666"/>
            </a:lvl2pPr>
            <a:lvl3pPr marL="1371600" lvl="2" indent="-355600" algn="l">
              <a:lnSpc>
                <a:spcPct val="90000"/>
              </a:lnSpc>
              <a:spcBef>
                <a:spcPts val="0"/>
              </a:spcBef>
              <a:spcAft>
                <a:spcPts val="0"/>
              </a:spcAft>
              <a:buClr>
                <a:schemeClr val="dk1"/>
              </a:buClr>
              <a:buSzPts val="2000"/>
              <a:buChar char="■"/>
              <a:defRPr sz="2666"/>
            </a:lvl3pPr>
            <a:lvl4pPr marL="1828800" lvl="3" indent="-355600" algn="l">
              <a:lnSpc>
                <a:spcPct val="90000"/>
              </a:lnSpc>
              <a:spcBef>
                <a:spcPts val="0"/>
              </a:spcBef>
              <a:spcAft>
                <a:spcPts val="0"/>
              </a:spcAft>
              <a:buClr>
                <a:schemeClr val="dk1"/>
              </a:buClr>
              <a:buSzPts val="2000"/>
              <a:buChar char="●"/>
              <a:defRPr sz="2666"/>
            </a:lvl4pPr>
            <a:lvl5pPr marL="2286000" lvl="4" indent="-355600" algn="l">
              <a:lnSpc>
                <a:spcPct val="90000"/>
              </a:lnSpc>
              <a:spcBef>
                <a:spcPts val="0"/>
              </a:spcBef>
              <a:spcAft>
                <a:spcPts val="0"/>
              </a:spcAft>
              <a:buClr>
                <a:schemeClr val="dk1"/>
              </a:buClr>
              <a:buSzPts val="2000"/>
              <a:buChar char="○"/>
              <a:defRPr sz="2666"/>
            </a:lvl5pPr>
            <a:lvl6pPr marL="2743200" lvl="5" indent="-355600" algn="l">
              <a:lnSpc>
                <a:spcPct val="90000"/>
              </a:lnSpc>
              <a:spcBef>
                <a:spcPts val="0"/>
              </a:spcBef>
              <a:spcAft>
                <a:spcPts val="0"/>
              </a:spcAft>
              <a:buClr>
                <a:schemeClr val="dk1"/>
              </a:buClr>
              <a:buSzPts val="2000"/>
              <a:buChar char="■"/>
              <a:defRPr sz="2666"/>
            </a:lvl6pPr>
            <a:lvl7pPr marL="3200400" lvl="6" indent="-355600" algn="l">
              <a:lnSpc>
                <a:spcPct val="90000"/>
              </a:lnSpc>
              <a:spcBef>
                <a:spcPts val="0"/>
              </a:spcBef>
              <a:spcAft>
                <a:spcPts val="0"/>
              </a:spcAft>
              <a:buClr>
                <a:schemeClr val="dk1"/>
              </a:buClr>
              <a:buSzPts val="2000"/>
              <a:buChar char="●"/>
              <a:defRPr sz="2666"/>
            </a:lvl7pPr>
            <a:lvl8pPr marL="3657600" lvl="7" indent="-355600" algn="l">
              <a:lnSpc>
                <a:spcPct val="90000"/>
              </a:lnSpc>
              <a:spcBef>
                <a:spcPts val="0"/>
              </a:spcBef>
              <a:spcAft>
                <a:spcPts val="0"/>
              </a:spcAft>
              <a:buClr>
                <a:schemeClr val="dk1"/>
              </a:buClr>
              <a:buSzPts val="2000"/>
              <a:buChar char="○"/>
              <a:defRPr sz="2666"/>
            </a:lvl8pPr>
            <a:lvl9pPr marL="4114800" lvl="8" indent="-355600" algn="l">
              <a:lnSpc>
                <a:spcPct val="90000"/>
              </a:lnSpc>
              <a:spcBef>
                <a:spcPts val="0"/>
              </a:spcBef>
              <a:spcAft>
                <a:spcPts val="0"/>
              </a:spcAft>
              <a:buClr>
                <a:schemeClr val="dk1"/>
              </a:buClr>
              <a:buSzPts val="2000"/>
              <a:buChar char="■"/>
              <a:defRPr sz="2666"/>
            </a:lvl9pPr>
          </a:lstStyle>
          <a:p>
            <a:endParaRPr/>
          </a:p>
        </p:txBody>
      </p:sp>
      <p:sp>
        <p:nvSpPr>
          <p:cNvPr id="490" name="Google Shape;490;p184"/>
          <p:cNvSpPr txBox="1">
            <a:spLocks noGrp="1"/>
          </p:cNvSpPr>
          <p:nvPr>
            <p:ph type="sldNum" idx="12"/>
          </p:nvPr>
        </p:nvSpPr>
        <p:spPr>
          <a:xfrm>
            <a:off x="11101354" y="6129935"/>
            <a:ext cx="731409" cy="524800"/>
          </a:xfrm>
          <a:prstGeom prst="rect">
            <a:avLst/>
          </a:prstGeom>
          <a:noFill/>
          <a:ln>
            <a:noFill/>
          </a:ln>
        </p:spPr>
        <p:txBody>
          <a:bodyPr spcFirstLastPara="1" wrap="square" lIns="0" tIns="0" rIns="0" bIns="0" anchor="ctr" anchorCtr="0">
            <a:noAutofit/>
          </a:bodyPr>
          <a:lstStyle>
            <a:lvl1pPr marL="0" lvl="0" indent="0" algn="r">
              <a:buClr>
                <a:srgbClr val="888888"/>
              </a:buClr>
              <a:buSzPts val="1200"/>
              <a:buFont typeface="Calibri"/>
              <a:buNone/>
              <a:defRPr sz="1200">
                <a:solidFill>
                  <a:srgbClr val="888888"/>
                </a:solidFill>
                <a:latin typeface="Calibri"/>
                <a:ea typeface="Calibri"/>
                <a:cs typeface="Calibri"/>
                <a:sym typeface="Calibri"/>
              </a:defRPr>
            </a:lvl1pPr>
            <a:lvl2pPr marL="0" lvl="1" indent="0" algn="r">
              <a:buClr>
                <a:srgbClr val="888888"/>
              </a:buClr>
              <a:buSzPts val="1200"/>
              <a:buFont typeface="Calibri"/>
              <a:buNone/>
              <a:defRPr sz="1200">
                <a:solidFill>
                  <a:srgbClr val="888888"/>
                </a:solidFill>
                <a:latin typeface="Calibri"/>
                <a:ea typeface="Calibri"/>
                <a:cs typeface="Calibri"/>
                <a:sym typeface="Calibri"/>
              </a:defRPr>
            </a:lvl2pPr>
            <a:lvl3pPr marL="0" lvl="2" indent="0" algn="r">
              <a:buClr>
                <a:srgbClr val="888888"/>
              </a:buClr>
              <a:buSzPts val="1200"/>
              <a:buFont typeface="Calibri"/>
              <a:buNone/>
              <a:defRPr sz="1200">
                <a:solidFill>
                  <a:srgbClr val="888888"/>
                </a:solidFill>
                <a:latin typeface="Calibri"/>
                <a:ea typeface="Calibri"/>
                <a:cs typeface="Calibri"/>
                <a:sym typeface="Calibri"/>
              </a:defRPr>
            </a:lvl3pPr>
            <a:lvl4pPr marL="0" lvl="3" indent="0" algn="r">
              <a:buClr>
                <a:srgbClr val="888888"/>
              </a:buClr>
              <a:buSzPts val="1200"/>
              <a:buFont typeface="Calibri"/>
              <a:buNone/>
              <a:defRPr sz="1200">
                <a:solidFill>
                  <a:srgbClr val="888888"/>
                </a:solidFill>
                <a:latin typeface="Calibri"/>
                <a:ea typeface="Calibri"/>
                <a:cs typeface="Calibri"/>
                <a:sym typeface="Calibri"/>
              </a:defRPr>
            </a:lvl4pPr>
            <a:lvl5pPr marL="0" lvl="4" indent="0" algn="r">
              <a:buClr>
                <a:srgbClr val="888888"/>
              </a:buClr>
              <a:buSzPts val="1200"/>
              <a:buFont typeface="Calibri"/>
              <a:buNone/>
              <a:defRPr sz="1200">
                <a:solidFill>
                  <a:srgbClr val="888888"/>
                </a:solidFill>
                <a:latin typeface="Calibri"/>
                <a:ea typeface="Calibri"/>
                <a:cs typeface="Calibri"/>
                <a:sym typeface="Calibri"/>
              </a:defRPr>
            </a:lvl5pPr>
            <a:lvl6pPr marL="0" lvl="5" indent="0" algn="r">
              <a:buClr>
                <a:srgbClr val="888888"/>
              </a:buClr>
              <a:buSzPts val="1200"/>
              <a:buFont typeface="Calibri"/>
              <a:buNone/>
              <a:defRPr sz="1200">
                <a:solidFill>
                  <a:srgbClr val="888888"/>
                </a:solidFill>
                <a:latin typeface="Calibri"/>
                <a:ea typeface="Calibri"/>
                <a:cs typeface="Calibri"/>
                <a:sym typeface="Calibri"/>
              </a:defRPr>
            </a:lvl6pPr>
            <a:lvl7pPr marL="0" lvl="6" indent="0" algn="r">
              <a:buClr>
                <a:srgbClr val="888888"/>
              </a:buClr>
              <a:buSzPts val="1200"/>
              <a:buFont typeface="Calibri"/>
              <a:buNone/>
              <a:defRPr sz="1200">
                <a:solidFill>
                  <a:srgbClr val="888888"/>
                </a:solidFill>
                <a:latin typeface="Calibri"/>
                <a:ea typeface="Calibri"/>
                <a:cs typeface="Calibri"/>
                <a:sym typeface="Calibri"/>
              </a:defRPr>
            </a:lvl7pPr>
            <a:lvl8pPr marL="0" lvl="7" indent="0" algn="r">
              <a:buClr>
                <a:srgbClr val="888888"/>
              </a:buClr>
              <a:buSzPts val="1200"/>
              <a:buFont typeface="Calibri"/>
              <a:buNone/>
              <a:defRPr sz="1200">
                <a:solidFill>
                  <a:srgbClr val="888888"/>
                </a:solidFill>
                <a:latin typeface="Calibri"/>
                <a:ea typeface="Calibri"/>
                <a:cs typeface="Calibri"/>
                <a:sym typeface="Calibri"/>
              </a:defRPr>
            </a:lvl8pPr>
            <a:lvl9pPr marL="0" lvl="8" indent="0" algn="r">
              <a:buClr>
                <a:srgbClr val="888888"/>
              </a:buClr>
              <a:buSzPts val="1200"/>
              <a:buFont typeface="Calibri"/>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74639773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146"/>
          <p:cNvSpPr/>
          <p:nvPr/>
        </p:nvSpPr>
        <p:spPr>
          <a:xfrm flipH="1">
            <a:off x="-2" y="3058359"/>
            <a:ext cx="7462565" cy="3799641"/>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7" name="Google Shape;17;p146"/>
          <p:cNvSpPr/>
          <p:nvPr/>
        </p:nvSpPr>
        <p:spPr>
          <a:xfrm>
            <a:off x="-6" y="1124744"/>
            <a:ext cx="12188831" cy="5733256"/>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ABD9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8" name="Google Shape;18;p146"/>
          <p:cNvSpPr/>
          <p:nvPr/>
        </p:nvSpPr>
        <p:spPr>
          <a:xfrm flipH="1">
            <a:off x="-2" y="1995614"/>
            <a:ext cx="12188827" cy="4862387"/>
          </a:xfrm>
          <a:custGeom>
            <a:avLst/>
            <a:gdLst/>
            <a:ahLst/>
            <a:cxnLst/>
            <a:rect l="l" t="t" r="r" b="b"/>
            <a:pathLst>
              <a:path w="12188827" h="4862387" extrusionOk="0">
                <a:moveTo>
                  <a:pt x="0" y="0"/>
                </a:moveTo>
                <a:lnTo>
                  <a:pt x="0" y="4862387"/>
                </a:lnTo>
                <a:lnTo>
                  <a:pt x="12188827" y="4862387"/>
                </a:lnTo>
                <a:lnTo>
                  <a:pt x="12188827" y="3248211"/>
                </a:lnTo>
                <a:lnTo>
                  <a:pt x="12065043" y="3174555"/>
                </a:lnTo>
                <a:cubicBezTo>
                  <a:pt x="11174911" y="2698247"/>
                  <a:pt x="10218900" y="3245765"/>
                  <a:pt x="8632675" y="4232925"/>
                </a:cubicBezTo>
                <a:cubicBezTo>
                  <a:pt x="5990931" y="5869126"/>
                  <a:pt x="4783278" y="2123831"/>
                  <a:pt x="103619" y="43113"/>
                </a:cubicBezTo>
                <a:close/>
              </a:path>
            </a:pathLst>
          </a:custGeom>
          <a:gradFill>
            <a:gsLst>
              <a:gs pos="0">
                <a:schemeClr val="accent1"/>
              </a:gs>
              <a:gs pos="100000">
                <a:schemeClr val="accent3"/>
              </a:gs>
            </a:gsLst>
            <a:lin ang="2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Quattrocento Sans"/>
              <a:ea typeface="Quattrocento Sans"/>
              <a:cs typeface="Quattrocento Sans"/>
              <a:sym typeface="Quattrocento Sans"/>
            </a:endParaRPr>
          </a:p>
        </p:txBody>
      </p:sp>
      <p:sp>
        <p:nvSpPr>
          <p:cNvPr id="19" name="Google Shape;19;p146"/>
          <p:cNvSpPr txBox="1">
            <a:spLocks noGrp="1"/>
          </p:cNvSpPr>
          <p:nvPr>
            <p:ph type="ctrTitle"/>
          </p:nvPr>
        </p:nvSpPr>
        <p:spPr>
          <a:xfrm>
            <a:off x="914162" y="1257197"/>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accent1"/>
              </a:buClr>
              <a:buSzPts val="4800"/>
              <a:buFont typeface="Quattrocento Sans"/>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46"/>
          <p:cNvSpPr txBox="1">
            <a:spLocks noGrp="1"/>
          </p:cNvSpPr>
          <p:nvPr>
            <p:ph type="subTitle" idx="1"/>
          </p:nvPr>
        </p:nvSpPr>
        <p:spPr>
          <a:xfrm>
            <a:off x="914163" y="2765323"/>
            <a:ext cx="6980449" cy="612775"/>
          </a:xfrm>
          <a:prstGeom prst="rect">
            <a:avLst/>
          </a:prstGeom>
          <a:noFill/>
          <a:ln>
            <a:noFill/>
          </a:ln>
        </p:spPr>
        <p:txBody>
          <a:bodyPr spcFirstLastPara="1" wrap="square" lIns="0" tIns="60925" rIns="0" bIns="60925" anchor="t" anchorCtr="0">
            <a:noAutofit/>
          </a:bodyPr>
          <a:lstStyle>
            <a:lvl1pPr lvl="0" algn="l">
              <a:spcBef>
                <a:spcPts val="560"/>
              </a:spcBef>
              <a:spcAft>
                <a:spcPts val="0"/>
              </a:spcAft>
              <a:buClr>
                <a:srgbClr val="7F7F7F"/>
              </a:buClr>
              <a:buSzPts val="2800"/>
              <a:buNone/>
              <a:defRPr sz="2800">
                <a:solidFill>
                  <a:srgbClr val="7F7F7F"/>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21" name="Google Shape;21;p146"/>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6"/>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6"/>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146"/>
          <p:cNvSpPr txBox="1">
            <a:spLocks noGrp="1"/>
          </p:cNvSpPr>
          <p:nvPr>
            <p:ph type="body" idx="2"/>
          </p:nvPr>
        </p:nvSpPr>
        <p:spPr>
          <a:xfrm>
            <a:off x="7462563" y="5085184"/>
            <a:ext cx="4141693" cy="1156343"/>
          </a:xfrm>
          <a:prstGeom prst="rect">
            <a:avLst/>
          </a:prstGeom>
          <a:noFill/>
          <a:ln>
            <a:noFill/>
          </a:ln>
        </p:spPr>
        <p:txBody>
          <a:bodyPr spcFirstLastPara="1" wrap="square" lIns="0" tIns="60925" rIns="0" bIns="60925" anchor="b" anchorCtr="0">
            <a:noAutofit/>
          </a:bodyPr>
          <a:lstStyle>
            <a:lvl1pPr marL="457200" lvl="0" indent="-228600" algn="r">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46"/>
          <p:cNvSpPr/>
          <p:nvPr/>
        </p:nvSpPr>
        <p:spPr>
          <a:xfrm>
            <a:off x="0" y="0"/>
            <a:ext cx="1125860" cy="1052736"/>
          </a:xfrm>
          <a:custGeom>
            <a:avLst/>
            <a:gdLst/>
            <a:ahLst/>
            <a:cxnLst/>
            <a:rect l="l" t="t" r="r" b="b"/>
            <a:pathLst>
              <a:path w="1125860" h="1052736" extrusionOk="0">
                <a:moveTo>
                  <a:pt x="0" y="0"/>
                </a:moveTo>
                <a:lnTo>
                  <a:pt x="1078411" y="0"/>
                </a:lnTo>
                <a:lnTo>
                  <a:pt x="1109768" y="101015"/>
                </a:lnTo>
                <a:cubicBezTo>
                  <a:pt x="1120319" y="152578"/>
                  <a:pt x="1125860" y="205966"/>
                  <a:pt x="1125860" y="260648"/>
                </a:cubicBezTo>
                <a:cubicBezTo>
                  <a:pt x="1125860" y="698106"/>
                  <a:pt x="771230" y="1052736"/>
                  <a:pt x="333772" y="1052736"/>
                </a:cubicBezTo>
                <a:cubicBezTo>
                  <a:pt x="224408" y="1052736"/>
                  <a:pt x="120220" y="1030572"/>
                  <a:pt x="25456" y="990490"/>
                </a:cubicBezTo>
                <a:lnTo>
                  <a:pt x="0" y="9766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6" name="Google Shape;26;p146"/>
          <p:cNvSpPr/>
          <p:nvPr/>
        </p:nvSpPr>
        <p:spPr>
          <a:xfrm>
            <a:off x="1413892" y="398372"/>
            <a:ext cx="472244" cy="47224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7" name="Google Shape;27;p146"/>
          <p:cNvSpPr/>
          <p:nvPr/>
        </p:nvSpPr>
        <p:spPr>
          <a:xfrm>
            <a:off x="9367155" y="1301823"/>
            <a:ext cx="1406894" cy="1406894"/>
          </a:xfrm>
          <a:prstGeom prst="ellipse">
            <a:avLst/>
          </a:prstGeom>
          <a:solidFill>
            <a:srgbClr val="ACD98C"/>
          </a:solidFill>
          <a:ln w="1016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8" name="Google Shape;28;p146"/>
          <p:cNvSpPr/>
          <p:nvPr/>
        </p:nvSpPr>
        <p:spPr>
          <a:xfrm>
            <a:off x="10532246" y="729678"/>
            <a:ext cx="483606" cy="483606"/>
          </a:xfrm>
          <a:prstGeom prst="ellipse">
            <a:avLst/>
          </a:pr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25444778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79"/>
        <p:cNvGrpSpPr/>
        <p:nvPr/>
      </p:nvGrpSpPr>
      <p:grpSpPr>
        <a:xfrm>
          <a:off x="0" y="0"/>
          <a:ext cx="0" cy="0"/>
          <a:chOff x="0" y="0"/>
          <a:chExt cx="0" cy="0"/>
        </a:xfrm>
      </p:grpSpPr>
      <p:sp>
        <p:nvSpPr>
          <p:cNvPr id="80" name="Google Shape;80;p170"/>
          <p:cNvSpPr txBox="1">
            <a:spLocks noGrp="1"/>
          </p:cNvSpPr>
          <p:nvPr>
            <p:ph type="ctrTitle"/>
          </p:nvPr>
        </p:nvSpPr>
        <p:spPr>
          <a:xfrm>
            <a:off x="914162" y="1226215"/>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lt1"/>
              </a:buClr>
              <a:buSzPts val="4800"/>
              <a:buFont typeface="Quattrocento Sans"/>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70"/>
          <p:cNvSpPr txBox="1">
            <a:spLocks noGrp="1"/>
          </p:cNvSpPr>
          <p:nvPr>
            <p:ph type="subTitle" idx="1"/>
          </p:nvPr>
        </p:nvSpPr>
        <p:spPr>
          <a:xfrm>
            <a:off x="914163" y="2734341"/>
            <a:ext cx="5396273" cy="1080120"/>
          </a:xfrm>
          <a:prstGeom prst="rect">
            <a:avLst/>
          </a:prstGeom>
          <a:noFill/>
          <a:ln>
            <a:noFill/>
          </a:ln>
        </p:spPr>
        <p:txBody>
          <a:bodyPr spcFirstLastPara="1" wrap="square" lIns="0" tIns="60925" rIns="0" bIns="60925" anchor="t" anchorCtr="0">
            <a:normAutofit/>
          </a:bodyPr>
          <a:lstStyle>
            <a:lvl1pPr lvl="0" algn="l">
              <a:spcBef>
                <a:spcPts val="720"/>
              </a:spcBef>
              <a:spcAft>
                <a:spcPts val="0"/>
              </a:spcAft>
              <a:buClr>
                <a:schemeClr val="lt1"/>
              </a:buClr>
              <a:buSzPts val="3600"/>
              <a:buNone/>
              <a:defRPr>
                <a:solidFill>
                  <a:schemeClr val="lt1"/>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82" name="Google Shape;82;p17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7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7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5" name="Google Shape;85;p170"/>
          <p:cNvSpPr txBox="1">
            <a:spLocks noGrp="1"/>
          </p:cNvSpPr>
          <p:nvPr>
            <p:ph type="body" idx="2"/>
          </p:nvPr>
        </p:nvSpPr>
        <p:spPr>
          <a:xfrm>
            <a:off x="914400" y="3933825"/>
            <a:ext cx="5827713" cy="612775"/>
          </a:xfrm>
          <a:prstGeom prst="rect">
            <a:avLst/>
          </a:prstGeom>
          <a:noFill/>
          <a:ln>
            <a:noFill/>
          </a:ln>
        </p:spPr>
        <p:txBody>
          <a:bodyPr spcFirstLastPara="1" wrap="square" lIns="0" tIns="60925" rIns="0" bIns="60925" anchor="ctr" anchorCtr="0">
            <a:noAutofit/>
          </a:bodyPr>
          <a:lstStyle>
            <a:lvl1pPr marL="457200" lvl="0" indent="-228600" algn="l">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170"/>
          <p:cNvSpPr>
            <a:spLocks noGrp="1"/>
          </p:cNvSpPr>
          <p:nvPr>
            <p:ph type="pic" idx="3"/>
          </p:nvPr>
        </p:nvSpPr>
        <p:spPr>
          <a:xfrm>
            <a:off x="5208376" y="0"/>
            <a:ext cx="6980449" cy="6858000"/>
          </a:xfrm>
          <a:prstGeom prst="rect">
            <a:avLst/>
          </a:prstGeom>
          <a:noFill/>
          <a:ln>
            <a:noFill/>
          </a:ln>
        </p:spPr>
      </p:sp>
    </p:spTree>
    <p:extLst>
      <p:ext uri="{BB962C8B-B14F-4D97-AF65-F5344CB8AC3E}">
        <p14:creationId xmlns:p14="http://schemas.microsoft.com/office/powerpoint/2010/main" val="4928707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87"/>
        <p:cNvGrpSpPr/>
        <p:nvPr/>
      </p:nvGrpSpPr>
      <p:grpSpPr>
        <a:xfrm>
          <a:off x="0" y="0"/>
          <a:ext cx="0" cy="0"/>
          <a:chOff x="0" y="0"/>
          <a:chExt cx="0" cy="0"/>
        </a:xfrm>
      </p:grpSpPr>
      <p:sp>
        <p:nvSpPr>
          <p:cNvPr id="88" name="Google Shape;88;p171"/>
          <p:cNvSpPr txBox="1">
            <a:spLocks noGrp="1"/>
          </p:cNvSpPr>
          <p:nvPr>
            <p:ph type="title"/>
          </p:nvPr>
        </p:nvSpPr>
        <p:spPr>
          <a:xfrm>
            <a:off x="962833" y="4406901"/>
            <a:ext cx="10360501" cy="1362075"/>
          </a:xfrm>
          <a:prstGeom prst="rect">
            <a:avLst/>
          </a:prstGeom>
          <a:noFill/>
          <a:ln>
            <a:noFill/>
          </a:ln>
        </p:spPr>
        <p:txBody>
          <a:bodyPr spcFirstLastPara="1" wrap="square" lIns="0" tIns="60925" rIns="0" bIns="60925" anchor="t" anchorCtr="0">
            <a:normAutofit/>
          </a:bodyPr>
          <a:lstStyle>
            <a:lvl1pPr lvl="0" algn="l">
              <a:spcBef>
                <a:spcPts val="0"/>
              </a:spcBef>
              <a:spcAft>
                <a:spcPts val="0"/>
              </a:spcAft>
              <a:buClr>
                <a:schemeClr val="accent1"/>
              </a:buClr>
              <a:buSzPts val="5300"/>
              <a:buFont typeface="Quattrocento Sans"/>
              <a:buNone/>
              <a:defRPr sz="53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71"/>
          <p:cNvSpPr txBox="1">
            <a:spLocks noGrp="1"/>
          </p:cNvSpPr>
          <p:nvPr>
            <p:ph type="body" idx="1"/>
          </p:nvPr>
        </p:nvSpPr>
        <p:spPr>
          <a:xfrm>
            <a:off x="962833" y="2906713"/>
            <a:ext cx="10360501" cy="1500187"/>
          </a:xfrm>
          <a:prstGeom prst="rect">
            <a:avLst/>
          </a:prstGeom>
          <a:noFill/>
          <a:ln>
            <a:noFill/>
          </a:ln>
        </p:spPr>
        <p:txBody>
          <a:bodyPr spcFirstLastPara="1" wrap="square" lIns="0" tIns="60925" rIns="0" bIns="60925" anchor="b" anchorCtr="0">
            <a:normAutofit/>
          </a:bodyPr>
          <a:lstStyle>
            <a:lvl1pPr marL="457200" lvl="0" indent="-228600" algn="l">
              <a:spcBef>
                <a:spcPts val="540"/>
              </a:spcBef>
              <a:spcAft>
                <a:spcPts val="0"/>
              </a:spcAft>
              <a:buClr>
                <a:srgbClr val="918E8D"/>
              </a:buClr>
              <a:buSzPts val="2700"/>
              <a:buNone/>
              <a:defRPr sz="2700">
                <a:solidFill>
                  <a:srgbClr val="918E8D"/>
                </a:solidFill>
              </a:defRPr>
            </a:lvl1pPr>
            <a:lvl2pPr marL="914400" lvl="1" indent="-228600" algn="l">
              <a:spcBef>
                <a:spcPts val="480"/>
              </a:spcBef>
              <a:spcAft>
                <a:spcPts val="0"/>
              </a:spcAft>
              <a:buClr>
                <a:srgbClr val="918E8D"/>
              </a:buClr>
              <a:buSzPts val="2400"/>
              <a:buNone/>
              <a:defRPr sz="2400">
                <a:solidFill>
                  <a:srgbClr val="918E8D"/>
                </a:solidFill>
              </a:defRPr>
            </a:lvl2pPr>
            <a:lvl3pPr marL="1371600" lvl="2" indent="-228600" algn="l">
              <a:spcBef>
                <a:spcPts val="420"/>
              </a:spcBef>
              <a:spcAft>
                <a:spcPts val="0"/>
              </a:spcAft>
              <a:buClr>
                <a:srgbClr val="918E8D"/>
              </a:buClr>
              <a:buSzPts val="2100"/>
              <a:buNone/>
              <a:defRPr sz="2100">
                <a:solidFill>
                  <a:srgbClr val="918E8D"/>
                </a:solidFill>
              </a:defRPr>
            </a:lvl3pPr>
            <a:lvl4pPr marL="1828800" lvl="3" indent="-228600" algn="l">
              <a:spcBef>
                <a:spcPts val="380"/>
              </a:spcBef>
              <a:spcAft>
                <a:spcPts val="0"/>
              </a:spcAft>
              <a:buClr>
                <a:srgbClr val="918E8D"/>
              </a:buClr>
              <a:buSzPts val="1900"/>
              <a:buNone/>
              <a:defRPr sz="1900">
                <a:solidFill>
                  <a:srgbClr val="918E8D"/>
                </a:solidFill>
              </a:defRPr>
            </a:lvl4pPr>
            <a:lvl5pPr marL="2286000" lvl="4" indent="-228600" algn="l">
              <a:spcBef>
                <a:spcPts val="380"/>
              </a:spcBef>
              <a:spcAft>
                <a:spcPts val="0"/>
              </a:spcAft>
              <a:buClr>
                <a:srgbClr val="918E8D"/>
              </a:buClr>
              <a:buSzPts val="1900"/>
              <a:buNone/>
              <a:defRPr sz="1900">
                <a:solidFill>
                  <a:srgbClr val="918E8D"/>
                </a:solidFill>
              </a:defRPr>
            </a:lvl5pPr>
            <a:lvl6pPr marL="2743200" lvl="5" indent="-228600" algn="l">
              <a:spcBef>
                <a:spcPts val="380"/>
              </a:spcBef>
              <a:spcAft>
                <a:spcPts val="0"/>
              </a:spcAft>
              <a:buClr>
                <a:srgbClr val="918E8D"/>
              </a:buClr>
              <a:buSzPts val="1900"/>
              <a:buNone/>
              <a:defRPr sz="1900">
                <a:solidFill>
                  <a:srgbClr val="918E8D"/>
                </a:solidFill>
              </a:defRPr>
            </a:lvl6pPr>
            <a:lvl7pPr marL="3200400" lvl="6" indent="-228600" algn="l">
              <a:spcBef>
                <a:spcPts val="380"/>
              </a:spcBef>
              <a:spcAft>
                <a:spcPts val="0"/>
              </a:spcAft>
              <a:buClr>
                <a:srgbClr val="918E8D"/>
              </a:buClr>
              <a:buSzPts val="1900"/>
              <a:buNone/>
              <a:defRPr sz="1900">
                <a:solidFill>
                  <a:srgbClr val="918E8D"/>
                </a:solidFill>
              </a:defRPr>
            </a:lvl7pPr>
            <a:lvl8pPr marL="3657600" lvl="7" indent="-228600" algn="l">
              <a:spcBef>
                <a:spcPts val="380"/>
              </a:spcBef>
              <a:spcAft>
                <a:spcPts val="0"/>
              </a:spcAft>
              <a:buClr>
                <a:srgbClr val="918E8D"/>
              </a:buClr>
              <a:buSzPts val="1900"/>
              <a:buNone/>
              <a:defRPr sz="1900">
                <a:solidFill>
                  <a:srgbClr val="918E8D"/>
                </a:solidFill>
              </a:defRPr>
            </a:lvl8pPr>
            <a:lvl9pPr marL="4114800" lvl="8" indent="-228600" algn="l">
              <a:spcBef>
                <a:spcPts val="380"/>
              </a:spcBef>
              <a:spcAft>
                <a:spcPts val="0"/>
              </a:spcAft>
              <a:buClr>
                <a:srgbClr val="918E8D"/>
              </a:buClr>
              <a:buSzPts val="1900"/>
              <a:buNone/>
              <a:defRPr sz="1900">
                <a:solidFill>
                  <a:srgbClr val="918E8D"/>
                </a:solidFill>
              </a:defRPr>
            </a:lvl9pPr>
          </a:lstStyle>
          <a:p>
            <a:endParaRPr/>
          </a:p>
        </p:txBody>
      </p:sp>
      <p:sp>
        <p:nvSpPr>
          <p:cNvPr id="90" name="Google Shape;90;p171"/>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71"/>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1"/>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2172229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98"/>
        <p:cNvGrpSpPr/>
        <p:nvPr/>
      </p:nvGrpSpPr>
      <p:grpSpPr>
        <a:xfrm>
          <a:off x="0" y="0"/>
          <a:ext cx="0" cy="0"/>
          <a:chOff x="0" y="0"/>
          <a:chExt cx="0" cy="0"/>
        </a:xfrm>
      </p:grpSpPr>
      <p:sp>
        <p:nvSpPr>
          <p:cNvPr id="99" name="Google Shape;99;p173"/>
          <p:cNvSpPr/>
          <p:nvPr/>
        </p:nvSpPr>
        <p:spPr>
          <a:xfrm>
            <a:off x="0" y="4581128"/>
            <a:ext cx="5163566" cy="2276872"/>
          </a:xfrm>
          <a:custGeom>
            <a:avLst/>
            <a:gdLst/>
            <a:ahLst/>
            <a:cxnLst/>
            <a:rect l="l" t="t" r="r" b="b"/>
            <a:pathLst>
              <a:path w="5163566" h="2276872" extrusionOk="0">
                <a:moveTo>
                  <a:pt x="2035697" y="0"/>
                </a:moveTo>
                <a:cubicBezTo>
                  <a:pt x="3397576" y="0"/>
                  <a:pt x="4566062" y="828016"/>
                  <a:pt x="5065187" y="2008081"/>
                </a:cubicBezTo>
                <a:lnTo>
                  <a:pt x="5163566" y="2276872"/>
                </a:lnTo>
                <a:lnTo>
                  <a:pt x="0" y="2276872"/>
                </a:lnTo>
                <a:lnTo>
                  <a:pt x="0" y="706170"/>
                </a:lnTo>
                <a:lnTo>
                  <a:pt x="5811" y="701257"/>
                </a:lnTo>
                <a:cubicBezTo>
                  <a:pt x="564774" y="261990"/>
                  <a:pt x="1269640" y="0"/>
                  <a:pt x="2035697" y="0"/>
                </a:cubicBezTo>
                <a:close/>
              </a:path>
            </a:pathLst>
          </a:custGeom>
          <a:gradFill>
            <a:gsLst>
              <a:gs pos="0">
                <a:schemeClr val="accent1"/>
              </a:gs>
              <a:gs pos="100000">
                <a:srgbClr val="ACD98C"/>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0" name="Google Shape;100;p173"/>
          <p:cNvSpPr/>
          <p:nvPr/>
        </p:nvSpPr>
        <p:spPr>
          <a:xfrm rot="5400000">
            <a:off x="-662523" y="1957214"/>
            <a:ext cx="5179585" cy="3854541"/>
          </a:xfrm>
          <a:prstGeom prst="round2SameRect">
            <a:avLst>
              <a:gd name="adj1" fmla="val 10983"/>
              <a:gd name="adj2" fmla="val 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1" name="Google Shape;101;p173"/>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73"/>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73"/>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73"/>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173"/>
          <p:cNvSpPr/>
          <p:nvPr/>
        </p:nvSpPr>
        <p:spPr>
          <a:xfrm rot="5400000">
            <a:off x="-766723" y="1858237"/>
            <a:ext cx="5179585" cy="3646140"/>
          </a:xfrm>
          <a:prstGeom prst="round2SameRect">
            <a:avLst>
              <a:gd name="adj1" fmla="val 10983"/>
              <a:gd name="adj2" fmla="val 0"/>
            </a:avLst>
          </a:prstGeom>
          <a:gradFill>
            <a:gsLst>
              <a:gs pos="0">
                <a:schemeClr val="accent1"/>
              </a:gs>
              <a:gs pos="100000">
                <a:schemeClr val="accent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6" name="Google Shape;106;p173"/>
          <p:cNvSpPr txBox="1">
            <a:spLocks noGrp="1"/>
          </p:cNvSpPr>
          <p:nvPr>
            <p:ph type="body" idx="1"/>
          </p:nvPr>
        </p:nvSpPr>
        <p:spPr>
          <a:xfrm>
            <a:off x="609600" y="1508576"/>
            <a:ext cx="2676525" cy="1152153"/>
          </a:xfrm>
          <a:prstGeom prst="rect">
            <a:avLst/>
          </a:prstGeom>
          <a:noFill/>
          <a:ln>
            <a:noFill/>
          </a:ln>
        </p:spPr>
        <p:txBody>
          <a:bodyPr spcFirstLastPara="1" wrap="square" lIns="61200" tIns="60925" rIns="61200" bIns="60925" anchor="ctr" anchorCtr="0">
            <a:noAutofit/>
          </a:bodyPr>
          <a:lstStyle>
            <a:lvl1pPr marL="457200" lvl="0" indent="-228600" algn="l">
              <a:lnSpc>
                <a:spcPct val="80000"/>
              </a:lnSpc>
              <a:spcBef>
                <a:spcPts val="0"/>
              </a:spcBef>
              <a:spcAft>
                <a:spcPts val="0"/>
              </a:spcAft>
              <a:buClr>
                <a:schemeClr val="lt1"/>
              </a:buClr>
              <a:buSzPts val="2800"/>
              <a:buNone/>
              <a:defRPr sz="2800" b="1">
                <a:solidFill>
                  <a:schemeClr val="lt1"/>
                </a:solidFill>
              </a:defRPr>
            </a:lvl1pPr>
            <a:lvl2pPr marL="914400" lvl="1" indent="-228600" algn="l">
              <a:spcBef>
                <a:spcPts val="480"/>
              </a:spcBef>
              <a:spcAft>
                <a:spcPts val="0"/>
              </a:spcAft>
              <a:buClr>
                <a:schemeClr val="dk1"/>
              </a:buClr>
              <a:buSzPts val="2400"/>
              <a:buNone/>
              <a:defRPr sz="2400"/>
            </a:lvl2pPr>
            <a:lvl3pPr marL="1371600" lvl="2" indent="-228600" algn="l">
              <a:spcBef>
                <a:spcPts val="480"/>
              </a:spcBef>
              <a:spcAft>
                <a:spcPts val="0"/>
              </a:spcAft>
              <a:buClr>
                <a:schemeClr val="dk1"/>
              </a:buClr>
              <a:buSzPts val="2400"/>
              <a:buNone/>
              <a:defRPr sz="2400"/>
            </a:lvl3pPr>
            <a:lvl4pPr marL="1828800" lvl="3" indent="-228600" algn="l">
              <a:spcBef>
                <a:spcPts val="480"/>
              </a:spcBef>
              <a:spcAft>
                <a:spcPts val="0"/>
              </a:spcAft>
              <a:buClr>
                <a:schemeClr val="dk1"/>
              </a:buClr>
              <a:buSzPts val="2400"/>
              <a:buNone/>
              <a:defRPr sz="2400"/>
            </a:lvl4pPr>
            <a:lvl5pPr marL="2286000" lvl="4" indent="-228600" algn="l">
              <a:spcBef>
                <a:spcPts val="480"/>
              </a:spcBef>
              <a:spcAft>
                <a:spcPts val="0"/>
              </a:spcAft>
              <a:buClr>
                <a:schemeClr val="dk1"/>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8128604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3634439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98"/>
        <p:cNvGrpSpPr/>
        <p:nvPr/>
      </p:nvGrpSpPr>
      <p:grpSpPr>
        <a:xfrm>
          <a:off x="0" y="0"/>
          <a:ext cx="0" cy="0"/>
          <a:chOff x="0" y="0"/>
          <a:chExt cx="0" cy="0"/>
        </a:xfrm>
      </p:grpSpPr>
      <p:sp>
        <p:nvSpPr>
          <p:cNvPr id="99" name="Google Shape;99;p173"/>
          <p:cNvSpPr/>
          <p:nvPr/>
        </p:nvSpPr>
        <p:spPr>
          <a:xfrm>
            <a:off x="0" y="4581128"/>
            <a:ext cx="5163566" cy="2276872"/>
          </a:xfrm>
          <a:custGeom>
            <a:avLst/>
            <a:gdLst/>
            <a:ahLst/>
            <a:cxnLst/>
            <a:rect l="l" t="t" r="r" b="b"/>
            <a:pathLst>
              <a:path w="5163566" h="2276872" extrusionOk="0">
                <a:moveTo>
                  <a:pt x="2035697" y="0"/>
                </a:moveTo>
                <a:cubicBezTo>
                  <a:pt x="3397576" y="0"/>
                  <a:pt x="4566062" y="828016"/>
                  <a:pt x="5065187" y="2008081"/>
                </a:cubicBezTo>
                <a:lnTo>
                  <a:pt x="5163566" y="2276872"/>
                </a:lnTo>
                <a:lnTo>
                  <a:pt x="0" y="2276872"/>
                </a:lnTo>
                <a:lnTo>
                  <a:pt x="0" y="706170"/>
                </a:lnTo>
                <a:lnTo>
                  <a:pt x="5811" y="701257"/>
                </a:lnTo>
                <a:cubicBezTo>
                  <a:pt x="564774" y="261990"/>
                  <a:pt x="1269640" y="0"/>
                  <a:pt x="2035697" y="0"/>
                </a:cubicBezTo>
                <a:close/>
              </a:path>
            </a:pathLst>
          </a:custGeom>
          <a:gradFill>
            <a:gsLst>
              <a:gs pos="0">
                <a:schemeClr val="accent1"/>
              </a:gs>
              <a:gs pos="100000">
                <a:srgbClr val="ACD98C"/>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0" name="Google Shape;100;p173"/>
          <p:cNvSpPr/>
          <p:nvPr/>
        </p:nvSpPr>
        <p:spPr>
          <a:xfrm rot="5400000">
            <a:off x="-662523" y="1957214"/>
            <a:ext cx="5179585" cy="3854541"/>
          </a:xfrm>
          <a:prstGeom prst="round2SameRect">
            <a:avLst>
              <a:gd name="adj1" fmla="val 10983"/>
              <a:gd name="adj2" fmla="val 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1" name="Google Shape;101;p173"/>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73"/>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73"/>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73"/>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173"/>
          <p:cNvSpPr/>
          <p:nvPr/>
        </p:nvSpPr>
        <p:spPr>
          <a:xfrm rot="5400000">
            <a:off x="-766723" y="1858237"/>
            <a:ext cx="5179585" cy="3646140"/>
          </a:xfrm>
          <a:prstGeom prst="round2SameRect">
            <a:avLst>
              <a:gd name="adj1" fmla="val 10983"/>
              <a:gd name="adj2" fmla="val 0"/>
            </a:avLst>
          </a:prstGeom>
          <a:gradFill>
            <a:gsLst>
              <a:gs pos="0">
                <a:schemeClr val="accent1"/>
              </a:gs>
              <a:gs pos="100000">
                <a:schemeClr val="accent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6" name="Google Shape;106;p173"/>
          <p:cNvSpPr txBox="1">
            <a:spLocks noGrp="1"/>
          </p:cNvSpPr>
          <p:nvPr>
            <p:ph type="body" idx="1"/>
          </p:nvPr>
        </p:nvSpPr>
        <p:spPr>
          <a:xfrm>
            <a:off x="609600" y="1508576"/>
            <a:ext cx="2676525" cy="1152153"/>
          </a:xfrm>
          <a:prstGeom prst="rect">
            <a:avLst/>
          </a:prstGeom>
          <a:noFill/>
          <a:ln>
            <a:noFill/>
          </a:ln>
        </p:spPr>
        <p:txBody>
          <a:bodyPr spcFirstLastPara="1" wrap="square" lIns="61200" tIns="60925" rIns="61200" bIns="60925" anchor="ctr" anchorCtr="0">
            <a:noAutofit/>
          </a:bodyPr>
          <a:lstStyle>
            <a:lvl1pPr marL="457200" lvl="0" indent="-228600" algn="l">
              <a:lnSpc>
                <a:spcPct val="80000"/>
              </a:lnSpc>
              <a:spcBef>
                <a:spcPts val="0"/>
              </a:spcBef>
              <a:spcAft>
                <a:spcPts val="0"/>
              </a:spcAft>
              <a:buClr>
                <a:schemeClr val="lt1"/>
              </a:buClr>
              <a:buSzPts val="2800"/>
              <a:buNone/>
              <a:defRPr sz="2800" b="1">
                <a:solidFill>
                  <a:schemeClr val="lt1"/>
                </a:solidFill>
              </a:defRPr>
            </a:lvl1pPr>
            <a:lvl2pPr marL="914400" lvl="1" indent="-228600" algn="l">
              <a:spcBef>
                <a:spcPts val="480"/>
              </a:spcBef>
              <a:spcAft>
                <a:spcPts val="0"/>
              </a:spcAft>
              <a:buClr>
                <a:schemeClr val="dk1"/>
              </a:buClr>
              <a:buSzPts val="2400"/>
              <a:buNone/>
              <a:defRPr sz="2400"/>
            </a:lvl2pPr>
            <a:lvl3pPr marL="1371600" lvl="2" indent="-228600" algn="l">
              <a:spcBef>
                <a:spcPts val="480"/>
              </a:spcBef>
              <a:spcAft>
                <a:spcPts val="0"/>
              </a:spcAft>
              <a:buClr>
                <a:schemeClr val="dk1"/>
              </a:buClr>
              <a:buSzPts val="2400"/>
              <a:buNone/>
              <a:defRPr sz="2400"/>
            </a:lvl3pPr>
            <a:lvl4pPr marL="1828800" lvl="3" indent="-228600" algn="l">
              <a:spcBef>
                <a:spcPts val="480"/>
              </a:spcBef>
              <a:spcAft>
                <a:spcPts val="0"/>
              </a:spcAft>
              <a:buClr>
                <a:schemeClr val="dk1"/>
              </a:buClr>
              <a:buSzPts val="2400"/>
              <a:buNone/>
              <a:defRPr sz="2400"/>
            </a:lvl4pPr>
            <a:lvl5pPr marL="2286000" lvl="4" indent="-228600" algn="l">
              <a:spcBef>
                <a:spcPts val="480"/>
              </a:spcBef>
              <a:spcAft>
                <a:spcPts val="0"/>
              </a:spcAft>
              <a:buClr>
                <a:schemeClr val="dk1"/>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D28A985-8481-49D1-9FA1-9B83E1B5FD5E}"/>
              </a:ext>
            </a:extLst>
          </p:cNvPr>
          <p:cNvSpPr>
            <a:spLocks noGrp="1"/>
          </p:cNvSpPr>
          <p:nvPr>
            <p:ph type="pic" sz="quarter" idx="13"/>
          </p:nvPr>
        </p:nvSpPr>
        <p:spPr>
          <a:xfrm>
            <a:off x="-1" y="-1"/>
            <a:ext cx="5662364" cy="6858000"/>
          </a:xfrm>
          <a:custGeom>
            <a:avLst/>
            <a:gdLst>
              <a:gd name="connsiteX0" fmla="*/ 0 w 5662364"/>
              <a:gd name="connsiteY0" fmla="*/ 0 h 6858000"/>
              <a:gd name="connsiteX1" fmla="*/ 2591729 w 5662364"/>
              <a:gd name="connsiteY1" fmla="*/ 0 h 6858000"/>
              <a:gd name="connsiteX2" fmla="*/ 2813304 w 5662364"/>
              <a:gd name="connsiteY2" fmla="*/ 157566 h 6858000"/>
              <a:gd name="connsiteX3" fmla="*/ 5662364 w 5662364"/>
              <a:gd name="connsiteY3" fmla="*/ 5841268 h 6858000"/>
              <a:gd name="connsiteX4" fmla="*/ 5625745 w 5662364"/>
              <a:gd name="connsiteY4" fmla="*/ 6566465 h 6858000"/>
              <a:gd name="connsiteX5" fmla="*/ 5588699 w 5662364"/>
              <a:gd name="connsiteY5" fmla="*/ 6858000 h 6858000"/>
              <a:gd name="connsiteX6" fmla="*/ 0 w 566236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2364" h="6858000">
                <a:moveTo>
                  <a:pt x="0" y="0"/>
                </a:moveTo>
                <a:lnTo>
                  <a:pt x="2591729" y="0"/>
                </a:lnTo>
                <a:lnTo>
                  <a:pt x="2813304" y="157566"/>
                </a:lnTo>
                <a:cubicBezTo>
                  <a:pt x="4542859" y="1451022"/>
                  <a:pt x="5662364" y="3515408"/>
                  <a:pt x="5662364" y="5841268"/>
                </a:cubicBezTo>
                <a:cubicBezTo>
                  <a:pt x="5662364" y="6086096"/>
                  <a:pt x="5649960" y="6328026"/>
                  <a:pt x="5625745" y="6566465"/>
                </a:cubicBezTo>
                <a:lnTo>
                  <a:pt x="5588699" y="6858000"/>
                </a:lnTo>
                <a:lnTo>
                  <a:pt x="0" y="6858000"/>
                </a:lnTo>
                <a:close/>
              </a:path>
            </a:pathLst>
          </a:custGeom>
          <a:solidFill>
            <a:schemeClr val="bg1">
              <a:lumMod val="95000"/>
            </a:schemeClr>
          </a:solidFill>
        </p:spPr>
        <p:txBody>
          <a:bodyPr wrap="square" anchor="ctr">
            <a:noAutofit/>
          </a:bodyPr>
          <a:lstStyle>
            <a:lvl1pPr marL="0" indent="0" algn="ctr">
              <a:buFontTx/>
              <a:buNone/>
              <a:defRPr/>
            </a:lvl1pPr>
          </a:lstStyle>
          <a:p>
            <a:endParaRPr lang="en-IN"/>
          </a:p>
        </p:txBody>
      </p:sp>
      <p:sp>
        <p:nvSpPr>
          <p:cNvPr id="2" name="Date Placeholder 1"/>
          <p:cNvSpPr>
            <a:spLocks noGrp="1"/>
          </p:cNvSpPr>
          <p:nvPr>
            <p:ph type="dt" sz="half" idx="10"/>
          </p:nvPr>
        </p:nvSpPr>
        <p:spPr/>
        <p:txBody>
          <a:bodyPr/>
          <a:lstStyle/>
          <a:p>
            <a:fld id="{425404F2-BE9A-4460-8815-8F645183555F}" type="datetimeFigureOut">
              <a:rPr lang="en-US" smtClean="0"/>
              <a:pPr/>
              <a:t>9/7/2025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9983867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369"/>
        <p:cNvGrpSpPr/>
        <p:nvPr/>
      </p:nvGrpSpPr>
      <p:grpSpPr>
        <a:xfrm>
          <a:off x="0" y="0"/>
          <a:ext cx="0" cy="0"/>
          <a:chOff x="0" y="0"/>
          <a:chExt cx="0" cy="0"/>
        </a:xfrm>
      </p:grpSpPr>
      <p:sp>
        <p:nvSpPr>
          <p:cNvPr id="370" name="Google Shape;370;p158"/>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158"/>
          <p:cNvSpPr txBox="1">
            <a:spLocks noGrp="1"/>
          </p:cNvSpPr>
          <p:nvPr>
            <p:ph type="subTitle" idx="1"/>
          </p:nvPr>
        </p:nvSpPr>
        <p:spPr>
          <a:xfrm>
            <a:off x="1523603" y="3602037"/>
            <a:ext cx="9141619"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399"/>
              <a:buNone/>
              <a:defRPr sz="2399"/>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2" name="Google Shape;372;p15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15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15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12359629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9/7/2025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1451562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324391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D28A985-8481-49D1-9FA1-9B83E1B5FD5E}"/>
              </a:ext>
            </a:extLst>
          </p:cNvPr>
          <p:cNvSpPr>
            <a:spLocks noGrp="1"/>
          </p:cNvSpPr>
          <p:nvPr>
            <p:ph type="pic" sz="quarter" idx="13"/>
          </p:nvPr>
        </p:nvSpPr>
        <p:spPr>
          <a:xfrm>
            <a:off x="-1" y="-1"/>
            <a:ext cx="5662364" cy="6858000"/>
          </a:xfrm>
          <a:custGeom>
            <a:avLst/>
            <a:gdLst>
              <a:gd name="connsiteX0" fmla="*/ 0 w 5662364"/>
              <a:gd name="connsiteY0" fmla="*/ 0 h 6858000"/>
              <a:gd name="connsiteX1" fmla="*/ 2591729 w 5662364"/>
              <a:gd name="connsiteY1" fmla="*/ 0 h 6858000"/>
              <a:gd name="connsiteX2" fmla="*/ 2813304 w 5662364"/>
              <a:gd name="connsiteY2" fmla="*/ 157566 h 6858000"/>
              <a:gd name="connsiteX3" fmla="*/ 5662364 w 5662364"/>
              <a:gd name="connsiteY3" fmla="*/ 5841268 h 6858000"/>
              <a:gd name="connsiteX4" fmla="*/ 5625745 w 5662364"/>
              <a:gd name="connsiteY4" fmla="*/ 6566465 h 6858000"/>
              <a:gd name="connsiteX5" fmla="*/ 5588699 w 5662364"/>
              <a:gd name="connsiteY5" fmla="*/ 6858000 h 6858000"/>
              <a:gd name="connsiteX6" fmla="*/ 0 w 566236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2364" h="6858000">
                <a:moveTo>
                  <a:pt x="0" y="0"/>
                </a:moveTo>
                <a:lnTo>
                  <a:pt x="2591729" y="0"/>
                </a:lnTo>
                <a:lnTo>
                  <a:pt x="2813304" y="157566"/>
                </a:lnTo>
                <a:cubicBezTo>
                  <a:pt x="4542859" y="1451022"/>
                  <a:pt x="5662364" y="3515408"/>
                  <a:pt x="5662364" y="5841268"/>
                </a:cubicBezTo>
                <a:cubicBezTo>
                  <a:pt x="5662364" y="6086096"/>
                  <a:pt x="5649960" y="6328026"/>
                  <a:pt x="5625745" y="6566465"/>
                </a:cubicBezTo>
                <a:lnTo>
                  <a:pt x="5588699" y="6858000"/>
                </a:lnTo>
                <a:lnTo>
                  <a:pt x="0" y="6858000"/>
                </a:lnTo>
                <a:close/>
              </a:path>
            </a:pathLst>
          </a:custGeom>
          <a:solidFill>
            <a:schemeClr val="bg1">
              <a:lumMod val="95000"/>
            </a:schemeClr>
          </a:solidFill>
        </p:spPr>
        <p:txBody>
          <a:bodyPr wrap="square" anchor="ctr">
            <a:noAutofit/>
          </a:bodyPr>
          <a:lstStyle>
            <a:lvl1pPr marL="0" indent="0" algn="ctr">
              <a:buFontTx/>
              <a:buNone/>
              <a:defRPr/>
            </a:lvl1pPr>
          </a:lstStyle>
          <a:p>
            <a:endParaRPr lang="en-IN"/>
          </a:p>
        </p:txBody>
      </p:sp>
      <p:sp>
        <p:nvSpPr>
          <p:cNvPr id="2" name="Date Placeholder 1"/>
          <p:cNvSpPr>
            <a:spLocks noGrp="1"/>
          </p:cNvSpPr>
          <p:nvPr>
            <p:ph type="dt" sz="half" idx="10"/>
          </p:nvPr>
        </p:nvSpPr>
        <p:spPr/>
        <p:txBody>
          <a:bodyPr/>
          <a:lstStyle/>
          <a:p>
            <a:fld id="{425404F2-BE9A-4460-8815-8F645183555F}" type="datetimeFigureOut">
              <a:rPr lang="en-US" smtClean="0"/>
              <a:pPr/>
              <a:t>9/7/2025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059684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2"/>
        <p:cNvGrpSpPr/>
        <p:nvPr/>
      </p:nvGrpSpPr>
      <p:grpSpPr>
        <a:xfrm>
          <a:off x="0" y="0"/>
          <a:ext cx="0" cy="0"/>
          <a:chOff x="0" y="0"/>
          <a:chExt cx="0" cy="0"/>
        </a:xfrm>
      </p:grpSpPr>
      <p:grpSp>
        <p:nvGrpSpPr>
          <p:cNvPr id="133" name="Google Shape;133;p185"/>
          <p:cNvGrpSpPr/>
          <p:nvPr/>
        </p:nvGrpSpPr>
        <p:grpSpPr>
          <a:xfrm rot="10800000">
            <a:off x="9586912" y="4027941"/>
            <a:ext cx="2601913" cy="2833688"/>
            <a:chOff x="0" y="0"/>
            <a:chExt cx="2601913" cy="2833688"/>
          </a:xfrm>
        </p:grpSpPr>
        <p:sp>
          <p:nvSpPr>
            <p:cNvPr id="134" name="Google Shape;134;p185"/>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5" name="Google Shape;135;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6" name="Google Shape;136;p185"/>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7" name="Google Shape;137;p185"/>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8" name="Google Shape;138;p185"/>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9" name="Google Shape;139;p185"/>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0" name="Google Shape;140;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1" name="Google Shape;141;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2" name="Google Shape;142;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3" name="Google Shape;143;p185"/>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4" name="Google Shape;144;p185"/>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5" name="Google Shape;145;p185"/>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6" name="Google Shape;146;p185"/>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7" name="Google Shape;147;p185"/>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8" name="Google Shape;148;p185"/>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9" name="Google Shape;149;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0" name="Google Shape;150;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1" name="Google Shape;151;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2" name="Google Shape;152;p185"/>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3" name="Google Shape;153;p185"/>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4" name="Google Shape;154;p185"/>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155" name="Google Shape;155;p185"/>
          <p:cNvSpPr/>
          <p:nvPr/>
        </p:nvSpPr>
        <p:spPr>
          <a:xfrm>
            <a:off x="0" y="0"/>
            <a:ext cx="6094412"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6" name="Google Shape;156;p185"/>
          <p:cNvSpPr/>
          <p:nvPr/>
        </p:nvSpPr>
        <p:spPr>
          <a:xfrm rot="5400000">
            <a:off x="10179373" y="-118464"/>
            <a:ext cx="1890988" cy="2127916"/>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7" name="Google Shape;157;p185"/>
          <p:cNvSpPr txBox="1">
            <a:spLocks noGrp="1"/>
          </p:cNvSpPr>
          <p:nvPr>
            <p:ph type="ctrTitle"/>
          </p:nvPr>
        </p:nvSpPr>
        <p:spPr>
          <a:xfrm>
            <a:off x="1828323" y="2576512"/>
            <a:ext cx="8532178" cy="1392378"/>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Clr>
                <a:schemeClr val="accent3"/>
              </a:buClr>
              <a:buSzPts val="8000"/>
              <a:buFont typeface="Open Sans"/>
              <a:buNone/>
              <a:defRPr sz="8000" b="1">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185"/>
          <p:cNvSpPr txBox="1">
            <a:spLocks noGrp="1"/>
          </p:cNvSpPr>
          <p:nvPr>
            <p:ph type="subTitle" idx="1"/>
          </p:nvPr>
        </p:nvSpPr>
        <p:spPr>
          <a:xfrm>
            <a:off x="1828324" y="4027941"/>
            <a:ext cx="8532178" cy="764440"/>
          </a:xfrm>
          <a:prstGeom prst="rect">
            <a:avLst/>
          </a:prstGeom>
          <a:noFill/>
          <a:ln>
            <a:noFill/>
          </a:ln>
        </p:spPr>
        <p:txBody>
          <a:bodyPr spcFirstLastPara="1" wrap="square" lIns="121875" tIns="60925" rIns="121875" bIns="60925" anchor="t" anchorCtr="0">
            <a:normAutofit/>
          </a:bodyPr>
          <a:lstStyle>
            <a:lvl1pPr lvl="0" algn="ctr">
              <a:spcBef>
                <a:spcPts val="480"/>
              </a:spcBef>
              <a:spcAft>
                <a:spcPts val="0"/>
              </a:spcAft>
              <a:buClr>
                <a:srgbClr val="595959"/>
              </a:buClr>
              <a:buSzPts val="2400"/>
              <a:buNone/>
              <a:defRPr sz="2400">
                <a:solidFill>
                  <a:srgbClr val="595959"/>
                </a:solidFill>
                <a:latin typeface="Open Sans"/>
                <a:ea typeface="Open Sans"/>
                <a:cs typeface="Open Sans"/>
                <a:sym typeface="Open Sans"/>
              </a:defRPr>
            </a:lvl1pPr>
            <a:lvl2pPr lvl="1" algn="ctr">
              <a:spcBef>
                <a:spcPts val="640"/>
              </a:spcBef>
              <a:spcAft>
                <a:spcPts val="0"/>
              </a:spcAft>
              <a:buClr>
                <a:srgbClr val="888888"/>
              </a:buClr>
              <a:buSzPts val="32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540"/>
              </a:spcBef>
              <a:spcAft>
                <a:spcPts val="0"/>
              </a:spcAft>
              <a:buClr>
                <a:srgbClr val="888888"/>
              </a:buClr>
              <a:buSzPts val="2700"/>
              <a:buNone/>
              <a:defRPr>
                <a:solidFill>
                  <a:srgbClr val="888888"/>
                </a:solidFill>
              </a:defRPr>
            </a:lvl6pPr>
            <a:lvl7pPr lvl="6" algn="ctr">
              <a:spcBef>
                <a:spcPts val="540"/>
              </a:spcBef>
              <a:spcAft>
                <a:spcPts val="0"/>
              </a:spcAft>
              <a:buClr>
                <a:srgbClr val="888888"/>
              </a:buClr>
              <a:buSzPts val="2700"/>
              <a:buNone/>
              <a:defRPr>
                <a:solidFill>
                  <a:srgbClr val="888888"/>
                </a:solidFill>
              </a:defRPr>
            </a:lvl7pPr>
            <a:lvl8pPr lvl="7" algn="ctr">
              <a:spcBef>
                <a:spcPts val="540"/>
              </a:spcBef>
              <a:spcAft>
                <a:spcPts val="0"/>
              </a:spcAft>
              <a:buClr>
                <a:srgbClr val="888888"/>
              </a:buClr>
              <a:buSzPts val="2700"/>
              <a:buNone/>
              <a:defRPr>
                <a:solidFill>
                  <a:srgbClr val="888888"/>
                </a:solidFill>
              </a:defRPr>
            </a:lvl8pPr>
            <a:lvl9pPr lvl="8" algn="ctr">
              <a:spcBef>
                <a:spcPts val="540"/>
              </a:spcBef>
              <a:spcAft>
                <a:spcPts val="0"/>
              </a:spcAft>
              <a:buClr>
                <a:srgbClr val="888888"/>
              </a:buClr>
              <a:buSzPts val="2700"/>
              <a:buNone/>
              <a:defRPr>
                <a:solidFill>
                  <a:srgbClr val="888888"/>
                </a:solidFill>
              </a:defRPr>
            </a:lvl9pPr>
          </a:lstStyle>
          <a:p>
            <a:endParaRPr/>
          </a:p>
        </p:txBody>
      </p:sp>
      <p:sp>
        <p:nvSpPr>
          <p:cNvPr id="159" name="Google Shape;159;p18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18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18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162" name="Google Shape;162;p185"/>
          <p:cNvGrpSpPr/>
          <p:nvPr/>
        </p:nvGrpSpPr>
        <p:grpSpPr>
          <a:xfrm>
            <a:off x="0" y="0"/>
            <a:ext cx="3445202" cy="4727575"/>
            <a:chOff x="0" y="0"/>
            <a:chExt cx="3445202" cy="4727575"/>
          </a:xfrm>
        </p:grpSpPr>
        <p:grpSp>
          <p:nvGrpSpPr>
            <p:cNvPr id="163" name="Google Shape;163;p185"/>
            <p:cNvGrpSpPr/>
            <p:nvPr/>
          </p:nvGrpSpPr>
          <p:grpSpPr>
            <a:xfrm rot="10800000">
              <a:off x="0" y="0"/>
              <a:ext cx="2913063" cy="4727575"/>
              <a:chOff x="9275762" y="2130425"/>
              <a:chExt cx="2913063" cy="4727575"/>
            </a:xfrm>
          </p:grpSpPr>
          <p:sp>
            <p:nvSpPr>
              <p:cNvPr id="164" name="Google Shape;164;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5" name="Google Shape;165;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6" name="Google Shape;166;p185"/>
              <p:cNvSpPr/>
              <p:nvPr/>
            </p:nvSpPr>
            <p:spPr>
              <a:xfrm>
                <a:off x="10785475" y="5818187"/>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7" name="Google Shape;167;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8" name="Google Shape;168;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9" name="Google Shape;169;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0" name="Google Shape;170;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1" name="Google Shape;171;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2" name="Google Shape;172;p185"/>
              <p:cNvSpPr/>
              <p:nvPr/>
            </p:nvSpPr>
            <p:spPr>
              <a:xfrm>
                <a:off x="9377362" y="3389312"/>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3" name="Google Shape;173;p185"/>
              <p:cNvSpPr/>
              <p:nvPr/>
            </p:nvSpPr>
            <p:spPr>
              <a:xfrm>
                <a:off x="10079037" y="4198937"/>
                <a:ext cx="706438" cy="809625"/>
              </a:xfrm>
              <a:custGeom>
                <a:avLst/>
                <a:gdLst/>
                <a:ahLst/>
                <a:cxnLst/>
                <a:rect l="l" t="t" r="r" b="b"/>
                <a:pathLst>
                  <a:path w="445" h="510" extrusionOk="0">
                    <a:moveTo>
                      <a:pt x="445" y="254"/>
                    </a:moveTo>
                    <a:lnTo>
                      <a:pt x="0" y="510"/>
                    </a:lnTo>
                    <a:lnTo>
                      <a:pt x="0" y="0"/>
                    </a:lnTo>
                    <a:lnTo>
                      <a:pt x="0" y="0"/>
                    </a:lnTo>
                    <a:lnTo>
                      <a:pt x="445" y="254"/>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4" name="Google Shape;174;p185"/>
              <p:cNvSpPr/>
              <p:nvPr/>
            </p:nvSpPr>
            <p:spPr>
              <a:xfrm>
                <a:off x="9275762" y="4414837"/>
                <a:ext cx="325438" cy="377825"/>
              </a:xfrm>
              <a:custGeom>
                <a:avLst/>
                <a:gdLst/>
                <a:ahLst/>
                <a:cxnLst/>
                <a:rect l="l" t="t" r="r" b="b"/>
                <a:pathLst>
                  <a:path w="205" h="238" extrusionOk="0">
                    <a:moveTo>
                      <a:pt x="205" y="118"/>
                    </a:moveTo>
                    <a:lnTo>
                      <a:pt x="0" y="238"/>
                    </a:lnTo>
                    <a:lnTo>
                      <a:pt x="0" y="0"/>
                    </a:lnTo>
                    <a:lnTo>
                      <a:pt x="0" y="0"/>
                    </a:lnTo>
                    <a:lnTo>
                      <a:pt x="205" y="11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5" name="Google Shape;175;p185"/>
              <p:cNvSpPr/>
              <p:nvPr/>
            </p:nvSpPr>
            <p:spPr>
              <a:xfrm>
                <a:off x="9371012" y="3322637"/>
                <a:ext cx="223838" cy="257175"/>
              </a:xfrm>
              <a:custGeom>
                <a:avLst/>
                <a:gdLst/>
                <a:ahLst/>
                <a:cxnLst/>
                <a:rect l="l" t="t" r="r" b="b"/>
                <a:pathLst>
                  <a:path w="141" h="162" extrusionOk="0">
                    <a:moveTo>
                      <a:pt x="141" y="80"/>
                    </a:moveTo>
                    <a:lnTo>
                      <a:pt x="0" y="162"/>
                    </a:lnTo>
                    <a:lnTo>
                      <a:pt x="0" y="0"/>
                    </a:lnTo>
                    <a:lnTo>
                      <a:pt x="0" y="0"/>
                    </a:lnTo>
                    <a:lnTo>
                      <a:pt x="141" y="8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6" name="Google Shape;176;p185"/>
              <p:cNvSpPr/>
              <p:nvPr/>
            </p:nvSpPr>
            <p:spPr>
              <a:xfrm>
                <a:off x="10079037" y="3792537"/>
                <a:ext cx="706438" cy="809625"/>
              </a:xfrm>
              <a:custGeom>
                <a:avLst/>
                <a:gdLst/>
                <a:ahLst/>
                <a:cxnLst/>
                <a:rect l="l" t="t" r="r" b="b"/>
                <a:pathLst>
                  <a:path w="445" h="510" extrusionOk="0">
                    <a:moveTo>
                      <a:pt x="445" y="0"/>
                    </a:moveTo>
                    <a:lnTo>
                      <a:pt x="445" y="510"/>
                    </a:lnTo>
                    <a:lnTo>
                      <a:pt x="445" y="510"/>
                    </a:lnTo>
                    <a:lnTo>
                      <a:pt x="0" y="256"/>
                    </a:lnTo>
                    <a:lnTo>
                      <a:pt x="4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7" name="Google Shape;177;p185"/>
              <p:cNvSpPr/>
              <p:nvPr/>
            </p:nvSpPr>
            <p:spPr>
              <a:xfrm>
                <a:off x="10079037" y="3389312"/>
                <a:ext cx="706438" cy="809625"/>
              </a:xfrm>
              <a:custGeom>
                <a:avLst/>
                <a:gdLst/>
                <a:ahLst/>
                <a:cxnLst/>
                <a:rect l="l" t="t" r="r" b="b"/>
                <a:pathLst>
                  <a:path w="445" h="510" extrusionOk="0">
                    <a:moveTo>
                      <a:pt x="445" y="254"/>
                    </a:moveTo>
                    <a:lnTo>
                      <a:pt x="445" y="254"/>
                    </a:lnTo>
                    <a:lnTo>
                      <a:pt x="0"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8" name="Google Shape;178;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9" name="Google Shape;179;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0" name="Google Shape;180;p185"/>
              <p:cNvSpPr/>
              <p:nvPr/>
            </p:nvSpPr>
            <p:spPr>
              <a:xfrm>
                <a:off x="10083800" y="5414962"/>
                <a:ext cx="701675" cy="806450"/>
              </a:xfrm>
              <a:custGeom>
                <a:avLst/>
                <a:gdLst/>
                <a:ahLst/>
                <a:cxnLst/>
                <a:rect l="l" t="t" r="r" b="b"/>
                <a:pathLst>
                  <a:path w="442" h="508" extrusionOk="0">
                    <a:moveTo>
                      <a:pt x="442" y="0"/>
                    </a:moveTo>
                    <a:lnTo>
                      <a:pt x="442" y="508"/>
                    </a:lnTo>
                    <a:lnTo>
                      <a:pt x="0" y="254"/>
                    </a:lnTo>
                    <a:lnTo>
                      <a:pt x="442"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1" name="Google Shape;181;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2" name="Google Shape;182;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3" name="Google Shape;183;p185"/>
              <p:cNvSpPr/>
              <p:nvPr/>
            </p:nvSpPr>
            <p:spPr>
              <a:xfrm>
                <a:off x="10785475" y="6221412"/>
                <a:ext cx="701675" cy="636588"/>
              </a:xfrm>
              <a:custGeom>
                <a:avLst/>
                <a:gdLst/>
                <a:ahLst/>
                <a:cxnLst/>
                <a:rect l="l" t="t" r="r" b="b"/>
                <a:pathLst>
                  <a:path w="442" h="401" extrusionOk="0">
                    <a:moveTo>
                      <a:pt x="442" y="256"/>
                    </a:moveTo>
                    <a:lnTo>
                      <a:pt x="0" y="0"/>
                    </a:lnTo>
                    <a:lnTo>
                      <a:pt x="0" y="2"/>
                    </a:lnTo>
                    <a:lnTo>
                      <a:pt x="0" y="401"/>
                    </a:lnTo>
                    <a:lnTo>
                      <a:pt x="192" y="401"/>
                    </a:lnTo>
                    <a:lnTo>
                      <a:pt x="442" y="256"/>
                    </a:lnTo>
                    <a:lnTo>
                      <a:pt x="442" y="256"/>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4" name="Google Shape;184;p185"/>
              <p:cNvSpPr/>
              <p:nvPr/>
            </p:nvSpPr>
            <p:spPr>
              <a:xfrm>
                <a:off x="11090275" y="6627812"/>
                <a:ext cx="396875" cy="230188"/>
              </a:xfrm>
              <a:custGeom>
                <a:avLst/>
                <a:gdLst/>
                <a:ahLst/>
                <a:cxnLst/>
                <a:rect l="l" t="t" r="r" b="b"/>
                <a:pathLst>
                  <a:path w="250" h="145" extrusionOk="0">
                    <a:moveTo>
                      <a:pt x="0" y="145"/>
                    </a:moveTo>
                    <a:lnTo>
                      <a:pt x="250" y="145"/>
                    </a:lnTo>
                    <a:lnTo>
                      <a:pt x="250" y="0"/>
                    </a:lnTo>
                    <a:lnTo>
                      <a:pt x="0" y="14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5" name="Google Shape;185;p185"/>
              <p:cNvSpPr/>
              <p:nvPr/>
            </p:nvSpPr>
            <p:spPr>
              <a:xfrm>
                <a:off x="11487150" y="6627812"/>
                <a:ext cx="396875" cy="230188"/>
              </a:xfrm>
              <a:custGeom>
                <a:avLst/>
                <a:gdLst/>
                <a:ahLst/>
                <a:cxnLst/>
                <a:rect l="l" t="t" r="r" b="b"/>
                <a:pathLst>
                  <a:path w="250" h="145" extrusionOk="0">
                    <a:moveTo>
                      <a:pt x="0" y="0"/>
                    </a:moveTo>
                    <a:lnTo>
                      <a:pt x="0" y="145"/>
                    </a:lnTo>
                    <a:lnTo>
                      <a:pt x="250" y="145"/>
                    </a:lnTo>
                    <a:lnTo>
                      <a:pt x="0" y="0"/>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6" name="Google Shape;186;p185"/>
              <p:cNvSpPr/>
              <p:nvPr/>
            </p:nvSpPr>
            <p:spPr>
              <a:xfrm>
                <a:off x="11487150" y="6232525"/>
                <a:ext cx="687388" cy="625475"/>
              </a:xfrm>
              <a:custGeom>
                <a:avLst/>
                <a:gdLst/>
                <a:ahLst/>
                <a:cxnLst/>
                <a:rect l="l" t="t" r="r" b="b"/>
                <a:pathLst>
                  <a:path w="433" h="394" extrusionOk="0">
                    <a:moveTo>
                      <a:pt x="250" y="394"/>
                    </a:moveTo>
                    <a:lnTo>
                      <a:pt x="433" y="394"/>
                    </a:lnTo>
                    <a:lnTo>
                      <a:pt x="433" y="0"/>
                    </a:lnTo>
                    <a:lnTo>
                      <a:pt x="0" y="249"/>
                    </a:lnTo>
                    <a:lnTo>
                      <a:pt x="250" y="39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7" name="Google Shape;187;p185"/>
              <p:cNvSpPr/>
              <p:nvPr/>
            </p:nvSpPr>
            <p:spPr>
              <a:xfrm>
                <a:off x="9377362" y="5818187"/>
                <a:ext cx="701675" cy="809625"/>
              </a:xfrm>
              <a:custGeom>
                <a:avLst/>
                <a:gdLst/>
                <a:ahLst/>
                <a:cxnLst/>
                <a:rect l="l" t="t" r="r" b="b"/>
                <a:pathLst>
                  <a:path w="442" h="510" extrusionOk="0">
                    <a:moveTo>
                      <a:pt x="0" y="254"/>
                    </a:moveTo>
                    <a:lnTo>
                      <a:pt x="0" y="254"/>
                    </a:lnTo>
                    <a:lnTo>
                      <a:pt x="442" y="510"/>
                    </a:lnTo>
                    <a:lnTo>
                      <a:pt x="442" y="0"/>
                    </a:lnTo>
                    <a:lnTo>
                      <a:pt x="0" y="254"/>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8" name="Google Shape;188;p185"/>
              <p:cNvSpPr/>
              <p:nvPr/>
            </p:nvSpPr>
            <p:spPr>
              <a:xfrm>
                <a:off x="10079037" y="6627812"/>
                <a:ext cx="396875" cy="230188"/>
              </a:xfrm>
              <a:custGeom>
                <a:avLst/>
                <a:gdLst/>
                <a:ahLst/>
                <a:cxnLst/>
                <a:rect l="l" t="t" r="r" b="b"/>
                <a:pathLst>
                  <a:path w="250" h="145" extrusionOk="0">
                    <a:moveTo>
                      <a:pt x="0" y="0"/>
                    </a:moveTo>
                    <a:lnTo>
                      <a:pt x="0" y="0"/>
                    </a:lnTo>
                    <a:lnTo>
                      <a:pt x="0" y="145"/>
                    </a:lnTo>
                    <a:lnTo>
                      <a:pt x="250" y="145"/>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9" name="Google Shape;189;p185"/>
              <p:cNvSpPr/>
              <p:nvPr/>
            </p:nvSpPr>
            <p:spPr>
              <a:xfrm>
                <a:off x="10079037" y="6224587"/>
                <a:ext cx="706438" cy="633413"/>
              </a:xfrm>
              <a:custGeom>
                <a:avLst/>
                <a:gdLst/>
                <a:ahLst/>
                <a:cxnLst/>
                <a:rect l="l" t="t" r="r" b="b"/>
                <a:pathLst>
                  <a:path w="445" h="399" extrusionOk="0">
                    <a:moveTo>
                      <a:pt x="0" y="254"/>
                    </a:moveTo>
                    <a:lnTo>
                      <a:pt x="250" y="399"/>
                    </a:lnTo>
                    <a:lnTo>
                      <a:pt x="445" y="399"/>
                    </a:lnTo>
                    <a:lnTo>
                      <a:pt x="445" y="0"/>
                    </a:lnTo>
                    <a:lnTo>
                      <a:pt x="0" y="254"/>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0" name="Google Shape;190;p185"/>
              <p:cNvSpPr/>
              <p:nvPr/>
            </p:nvSpPr>
            <p:spPr>
              <a:xfrm>
                <a:off x="10079037" y="5818187"/>
                <a:ext cx="706438" cy="809625"/>
              </a:xfrm>
              <a:custGeom>
                <a:avLst/>
                <a:gdLst/>
                <a:ahLst/>
                <a:cxnLst/>
                <a:rect l="l" t="t" r="r" b="b"/>
                <a:pathLst>
                  <a:path w="445" h="510" extrusionOk="0">
                    <a:moveTo>
                      <a:pt x="445" y="254"/>
                    </a:moveTo>
                    <a:lnTo>
                      <a:pt x="445" y="254"/>
                    </a:lnTo>
                    <a:lnTo>
                      <a:pt x="0" y="0"/>
                    </a:lnTo>
                    <a:lnTo>
                      <a:pt x="0" y="510"/>
                    </a:lnTo>
                    <a:lnTo>
                      <a:pt x="0" y="510"/>
                    </a:lnTo>
                    <a:lnTo>
                      <a:pt x="445" y="256"/>
                    </a:lnTo>
                    <a:lnTo>
                      <a:pt x="445"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1" name="Google Shape;191;p185"/>
              <p:cNvSpPr/>
              <p:nvPr/>
            </p:nvSpPr>
            <p:spPr>
              <a:xfrm>
                <a:off x="10785475" y="3389312"/>
                <a:ext cx="701675" cy="809625"/>
              </a:xfrm>
              <a:custGeom>
                <a:avLst/>
                <a:gdLst/>
                <a:ahLst/>
                <a:cxnLst/>
                <a:rect l="l" t="t" r="r" b="b"/>
                <a:pathLst>
                  <a:path w="442" h="510" extrusionOk="0">
                    <a:moveTo>
                      <a:pt x="442" y="0"/>
                    </a:moveTo>
                    <a:lnTo>
                      <a:pt x="0" y="254"/>
                    </a:lnTo>
                    <a:lnTo>
                      <a:pt x="0" y="254"/>
                    </a:lnTo>
                    <a:lnTo>
                      <a:pt x="442" y="510"/>
                    </a:lnTo>
                    <a:lnTo>
                      <a:pt x="44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2" name="Google Shape;192;p185"/>
              <p:cNvSpPr/>
              <p:nvPr/>
            </p:nvSpPr>
            <p:spPr>
              <a:xfrm>
                <a:off x="10785475" y="3792537"/>
                <a:ext cx="701675" cy="809625"/>
              </a:xfrm>
              <a:custGeom>
                <a:avLst/>
                <a:gdLst/>
                <a:ahLst/>
                <a:cxnLst/>
                <a:rect l="l" t="t" r="r" b="b"/>
                <a:pathLst>
                  <a:path w="442" h="510" extrusionOk="0">
                    <a:moveTo>
                      <a:pt x="442" y="256"/>
                    </a:moveTo>
                    <a:lnTo>
                      <a:pt x="0" y="0"/>
                    </a:lnTo>
                    <a:lnTo>
                      <a:pt x="0" y="510"/>
                    </a:lnTo>
                    <a:lnTo>
                      <a:pt x="0" y="510"/>
                    </a:lnTo>
                    <a:lnTo>
                      <a:pt x="442" y="256"/>
                    </a:lnTo>
                    <a:lnTo>
                      <a:pt x="442" y="256"/>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3" name="Google Shape;193;p185"/>
              <p:cNvSpPr/>
              <p:nvPr/>
            </p:nvSpPr>
            <p:spPr>
              <a:xfrm>
                <a:off x="10785475" y="4198937"/>
                <a:ext cx="701675" cy="809625"/>
              </a:xfrm>
              <a:custGeom>
                <a:avLst/>
                <a:gdLst/>
                <a:ahLst/>
                <a:cxnLst/>
                <a:rect l="l" t="t" r="r" b="b"/>
                <a:pathLst>
                  <a:path w="442" h="510" extrusionOk="0">
                    <a:moveTo>
                      <a:pt x="0" y="254"/>
                    </a:moveTo>
                    <a:lnTo>
                      <a:pt x="442" y="510"/>
                    </a:lnTo>
                    <a:lnTo>
                      <a:pt x="442" y="0"/>
                    </a:lnTo>
                    <a:lnTo>
                      <a:pt x="0" y="25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4" name="Google Shape;194;p185"/>
              <p:cNvSpPr/>
              <p:nvPr/>
            </p:nvSpPr>
            <p:spPr>
              <a:xfrm>
                <a:off x="11487150" y="4198937"/>
                <a:ext cx="687388" cy="809625"/>
              </a:xfrm>
              <a:custGeom>
                <a:avLst/>
                <a:gdLst/>
                <a:ahLst/>
                <a:cxnLst/>
                <a:rect l="l" t="t" r="r" b="b"/>
                <a:pathLst>
                  <a:path w="433" h="510" extrusionOk="0">
                    <a:moveTo>
                      <a:pt x="0" y="0"/>
                    </a:moveTo>
                    <a:lnTo>
                      <a:pt x="0" y="0"/>
                    </a:lnTo>
                    <a:lnTo>
                      <a:pt x="0" y="510"/>
                    </a:lnTo>
                    <a:lnTo>
                      <a:pt x="433" y="261"/>
                    </a:lnTo>
                    <a:lnTo>
                      <a:pt x="433" y="249"/>
                    </a:lnTo>
                    <a:lnTo>
                      <a:pt x="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5" name="Google Shape;195;p185"/>
              <p:cNvSpPr/>
              <p:nvPr/>
            </p:nvSpPr>
            <p:spPr>
              <a:xfrm>
                <a:off x="11487150" y="3803650"/>
                <a:ext cx="687388" cy="790575"/>
              </a:xfrm>
              <a:custGeom>
                <a:avLst/>
                <a:gdLst/>
                <a:ahLst/>
                <a:cxnLst/>
                <a:rect l="l" t="t" r="r" b="b"/>
                <a:pathLst>
                  <a:path w="433" h="498" extrusionOk="0">
                    <a:moveTo>
                      <a:pt x="433" y="0"/>
                    </a:moveTo>
                    <a:lnTo>
                      <a:pt x="0" y="249"/>
                    </a:lnTo>
                    <a:lnTo>
                      <a:pt x="433" y="498"/>
                    </a:lnTo>
                    <a:lnTo>
                      <a:pt x="43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6" name="Google Shape;196;p185"/>
              <p:cNvSpPr/>
              <p:nvPr/>
            </p:nvSpPr>
            <p:spPr>
              <a:xfrm>
                <a:off x="11737975" y="2130425"/>
                <a:ext cx="201613" cy="233363"/>
              </a:xfrm>
              <a:custGeom>
                <a:avLst/>
                <a:gdLst/>
                <a:ahLst/>
                <a:cxnLst/>
                <a:rect l="l" t="t" r="r" b="b"/>
                <a:pathLst>
                  <a:path w="127" h="147" extrusionOk="0">
                    <a:moveTo>
                      <a:pt x="127" y="147"/>
                    </a:moveTo>
                    <a:lnTo>
                      <a:pt x="127" y="0"/>
                    </a:lnTo>
                    <a:lnTo>
                      <a:pt x="0" y="73"/>
                    </a:lnTo>
                    <a:lnTo>
                      <a:pt x="127" y="147"/>
                    </a:lnTo>
                    <a:lnTo>
                      <a:pt x="127" y="14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7" name="Google Shape;197;p185"/>
              <p:cNvSpPr/>
              <p:nvPr/>
            </p:nvSpPr>
            <p:spPr>
              <a:xfrm>
                <a:off x="11487150" y="2576512"/>
                <a:ext cx="701675" cy="812800"/>
              </a:xfrm>
              <a:custGeom>
                <a:avLst/>
                <a:gdLst/>
                <a:ahLst/>
                <a:cxnLst/>
                <a:rect l="l" t="t" r="r" b="b"/>
                <a:pathLst>
                  <a:path w="442" h="512" extrusionOk="0">
                    <a:moveTo>
                      <a:pt x="0" y="0"/>
                    </a:moveTo>
                    <a:lnTo>
                      <a:pt x="0" y="510"/>
                    </a:lnTo>
                    <a:lnTo>
                      <a:pt x="0" y="512"/>
                    </a:lnTo>
                    <a:lnTo>
                      <a:pt x="442" y="256"/>
                    </a:lnTo>
                    <a:lnTo>
                      <a:pt x="442" y="256"/>
                    </a:ln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8" name="Google Shape;198;p185"/>
              <p:cNvSpPr/>
              <p:nvPr/>
            </p:nvSpPr>
            <p:spPr>
              <a:xfrm>
                <a:off x="11487150" y="5818187"/>
                <a:ext cx="687388" cy="809625"/>
              </a:xfrm>
              <a:custGeom>
                <a:avLst/>
                <a:gdLst/>
                <a:ahLst/>
                <a:cxnLst/>
                <a:rect l="l" t="t" r="r" b="b"/>
                <a:pathLst>
                  <a:path w="433" h="510" extrusionOk="0">
                    <a:moveTo>
                      <a:pt x="125" y="72"/>
                    </a:moveTo>
                    <a:lnTo>
                      <a:pt x="0" y="0"/>
                    </a:lnTo>
                    <a:lnTo>
                      <a:pt x="0" y="510"/>
                    </a:lnTo>
                    <a:lnTo>
                      <a:pt x="0" y="510"/>
                    </a:lnTo>
                    <a:lnTo>
                      <a:pt x="433" y="261"/>
                    </a:lnTo>
                    <a:lnTo>
                      <a:pt x="433" y="250"/>
                    </a:lnTo>
                    <a:lnTo>
                      <a:pt x="125" y="72"/>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9" name="Google Shape;199;p185"/>
              <p:cNvSpPr/>
              <p:nvPr/>
            </p:nvSpPr>
            <p:spPr>
              <a:xfrm>
                <a:off x="11487150" y="4613275"/>
                <a:ext cx="687388" cy="792163"/>
              </a:xfrm>
              <a:custGeom>
                <a:avLst/>
                <a:gdLst/>
                <a:ahLst/>
                <a:cxnLst/>
                <a:rect l="l" t="t" r="r" b="b"/>
                <a:pathLst>
                  <a:path w="433" h="499" extrusionOk="0">
                    <a:moveTo>
                      <a:pt x="433" y="0"/>
                    </a:moveTo>
                    <a:lnTo>
                      <a:pt x="0" y="249"/>
                    </a:lnTo>
                    <a:lnTo>
                      <a:pt x="0" y="249"/>
                    </a:lnTo>
                    <a:lnTo>
                      <a:pt x="433" y="499"/>
                    </a:lnTo>
                    <a:lnTo>
                      <a:pt x="43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0" name="Google Shape;200;p185"/>
              <p:cNvSpPr/>
              <p:nvPr/>
            </p:nvSpPr>
            <p:spPr>
              <a:xfrm>
                <a:off x="11487150" y="5008562"/>
                <a:ext cx="687388" cy="809625"/>
              </a:xfrm>
              <a:custGeom>
                <a:avLst/>
                <a:gdLst/>
                <a:ahLst/>
                <a:cxnLst/>
                <a:rect l="l" t="t" r="r" b="b"/>
                <a:pathLst>
                  <a:path w="433" h="510" extrusionOk="0">
                    <a:moveTo>
                      <a:pt x="433" y="250"/>
                    </a:moveTo>
                    <a:lnTo>
                      <a:pt x="0" y="0"/>
                    </a:lnTo>
                    <a:lnTo>
                      <a:pt x="0" y="510"/>
                    </a:lnTo>
                    <a:lnTo>
                      <a:pt x="0" y="510"/>
                    </a:lnTo>
                    <a:lnTo>
                      <a:pt x="433" y="261"/>
                    </a:lnTo>
                    <a:lnTo>
                      <a:pt x="433" y="25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1" name="Google Shape;201;p185"/>
              <p:cNvSpPr/>
              <p:nvPr/>
            </p:nvSpPr>
            <p:spPr>
              <a:xfrm>
                <a:off x="11487150" y="5422900"/>
                <a:ext cx="687388" cy="792163"/>
              </a:xfrm>
              <a:custGeom>
                <a:avLst/>
                <a:gdLst/>
                <a:ahLst/>
                <a:cxnLst/>
                <a:rect l="l" t="t" r="r" b="b"/>
                <a:pathLst>
                  <a:path w="433" h="499" extrusionOk="0">
                    <a:moveTo>
                      <a:pt x="433" y="0"/>
                    </a:moveTo>
                    <a:lnTo>
                      <a:pt x="0" y="249"/>
                    </a:lnTo>
                    <a:lnTo>
                      <a:pt x="125" y="321"/>
                    </a:lnTo>
                    <a:lnTo>
                      <a:pt x="433" y="499"/>
                    </a:lnTo>
                    <a:lnTo>
                      <a:pt x="43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2" name="Google Shape;202;p185"/>
              <p:cNvSpPr/>
              <p:nvPr/>
            </p:nvSpPr>
            <p:spPr>
              <a:xfrm>
                <a:off x="11685587" y="5932487"/>
                <a:ext cx="488950" cy="282575"/>
              </a:xfrm>
              <a:custGeom>
                <a:avLst/>
                <a:gdLst/>
                <a:ahLst/>
                <a:cxnLst/>
                <a:rect l="l" t="t" r="r" b="b"/>
                <a:pathLst>
                  <a:path w="308" h="178" extrusionOk="0">
                    <a:moveTo>
                      <a:pt x="308" y="178"/>
                    </a:moveTo>
                    <a:lnTo>
                      <a:pt x="0" y="0"/>
                    </a:lnTo>
                    <a:lnTo>
                      <a:pt x="308" y="178"/>
                    </a:lnTo>
                    <a:lnTo>
                      <a:pt x="308" y="178"/>
                    </a:lnTo>
                    <a:close/>
                  </a:path>
                </a:pathLst>
              </a:custGeom>
              <a:solidFill>
                <a:srgbClr val="00A6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03" name="Google Shape;203;p185"/>
            <p:cNvSpPr/>
            <p:nvPr/>
          </p:nvSpPr>
          <p:spPr>
            <a:xfrm rot="10800000">
              <a:off x="2853998" y="686979"/>
              <a:ext cx="591204" cy="690398"/>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rgbClr val="C4C4C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ur Service">
  <p:cSld name="Our Service">
    <p:spTree>
      <p:nvGrpSpPr>
        <p:cNvPr id="1" name="Shape 204"/>
        <p:cNvGrpSpPr/>
        <p:nvPr/>
      </p:nvGrpSpPr>
      <p:grpSpPr>
        <a:xfrm>
          <a:off x="0" y="0"/>
          <a:ext cx="0" cy="0"/>
          <a:chOff x="0" y="0"/>
          <a:chExt cx="0" cy="0"/>
        </a:xfrm>
      </p:grpSpPr>
      <p:sp>
        <p:nvSpPr>
          <p:cNvPr id="205" name="Google Shape;205;p18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18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18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8" name="Google Shape;208;p186"/>
          <p:cNvSpPr/>
          <p:nvPr/>
        </p:nvSpPr>
        <p:spPr>
          <a:xfrm>
            <a:off x="0" y="708746"/>
            <a:ext cx="6094411"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9" name="Google Shape;209;p186"/>
          <p:cNvSpPr/>
          <p:nvPr/>
        </p:nvSpPr>
        <p:spPr>
          <a:xfrm>
            <a:off x="616764" y="1532063"/>
            <a:ext cx="10947963" cy="2880320"/>
          </a:xfrm>
          <a:prstGeom prst="rect">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0" name="Google Shape;210;p186"/>
          <p:cNvSpPr>
            <a:spLocks noGrp="1"/>
          </p:cNvSpPr>
          <p:nvPr>
            <p:ph type="pic" idx="2"/>
          </p:nvPr>
        </p:nvSpPr>
        <p:spPr>
          <a:xfrm>
            <a:off x="1295633" y="2078160"/>
            <a:ext cx="4458409" cy="1800225"/>
          </a:xfrm>
          <a:prstGeom prst="rect">
            <a:avLst/>
          </a:prstGeom>
          <a:solidFill>
            <a:srgbClr val="D8D8D8"/>
          </a:solidFill>
          <a:ln>
            <a:noFill/>
          </a:ln>
        </p:spPr>
      </p:sp>
      <p:sp>
        <p:nvSpPr>
          <p:cNvPr id="211" name="Google Shape;211;p186"/>
          <p:cNvSpPr>
            <a:spLocks noGrp="1"/>
          </p:cNvSpPr>
          <p:nvPr>
            <p:ph type="pic" idx="3"/>
          </p:nvPr>
        </p:nvSpPr>
        <p:spPr>
          <a:xfrm>
            <a:off x="6420125" y="2078160"/>
            <a:ext cx="4458409" cy="1800225"/>
          </a:xfrm>
          <a:prstGeom prst="rect">
            <a:avLst/>
          </a:prstGeom>
          <a:solidFill>
            <a:srgbClr val="D8D8D8"/>
          </a:solidFill>
          <a:ln>
            <a:noFill/>
          </a:ln>
        </p:spPr>
      </p:sp>
      <p:sp>
        <p:nvSpPr>
          <p:cNvPr id="212" name="Google Shape;212;p186"/>
          <p:cNvSpPr txBox="1">
            <a:spLocks noGrp="1"/>
          </p:cNvSpPr>
          <p:nvPr>
            <p:ph type="body" idx="1"/>
          </p:nvPr>
        </p:nvSpPr>
        <p:spPr>
          <a:xfrm>
            <a:off x="0" y="794684"/>
            <a:ext cx="5754688"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3" name="Google Shape;213;p186"/>
          <p:cNvSpPr txBox="1">
            <a:spLocks noGrp="1"/>
          </p:cNvSpPr>
          <p:nvPr>
            <p:ph type="body" idx="4"/>
          </p:nvPr>
        </p:nvSpPr>
        <p:spPr>
          <a:xfrm>
            <a:off x="1295633"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4" name="Google Shape;214;p186"/>
          <p:cNvSpPr txBox="1">
            <a:spLocks noGrp="1"/>
          </p:cNvSpPr>
          <p:nvPr>
            <p:ph type="body" idx="5"/>
          </p:nvPr>
        </p:nvSpPr>
        <p:spPr>
          <a:xfrm>
            <a:off x="1295633"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5" name="Google Shape;215;p186"/>
          <p:cNvSpPr txBox="1">
            <a:spLocks noGrp="1"/>
          </p:cNvSpPr>
          <p:nvPr>
            <p:ph type="body" idx="6"/>
          </p:nvPr>
        </p:nvSpPr>
        <p:spPr>
          <a:xfrm>
            <a:off x="6391740"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6" name="Google Shape;216;p186"/>
          <p:cNvSpPr txBox="1">
            <a:spLocks noGrp="1"/>
          </p:cNvSpPr>
          <p:nvPr>
            <p:ph type="body" idx="7"/>
          </p:nvPr>
        </p:nvSpPr>
        <p:spPr>
          <a:xfrm>
            <a:off x="6391740"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theme" Target="../theme/theme2.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image" Target="../media/image1.png"/><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40.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9"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5"/>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marR="0" lvl="0" algn="l" rtl="0">
              <a:spcBef>
                <a:spcPts val="0"/>
              </a:spcBef>
              <a:spcAft>
                <a:spcPts val="0"/>
              </a:spcAft>
              <a:buClr>
                <a:schemeClr val="accent1"/>
              </a:buClr>
              <a:buSzPts val="3600"/>
              <a:buFont typeface="Quattrocento Sans"/>
              <a:buNone/>
              <a:defRPr sz="3600" b="1" i="0" u="none" strike="noStrike" cap="none">
                <a:solidFill>
                  <a:schemeClr val="accen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5"/>
          <p:cNvSpPr txBox="1">
            <a:spLocks noGrp="1"/>
          </p:cNvSpPr>
          <p:nvPr>
            <p:ph type="body" idx="1"/>
          </p:nvPr>
        </p:nvSpPr>
        <p:spPr>
          <a:xfrm>
            <a:off x="609441" y="1138425"/>
            <a:ext cx="10969943" cy="4987739"/>
          </a:xfrm>
          <a:prstGeom prst="rect">
            <a:avLst/>
          </a:prstGeom>
          <a:noFill/>
          <a:ln>
            <a:noFill/>
          </a:ln>
        </p:spPr>
        <p:txBody>
          <a:bodyPr spcFirstLastPara="1" wrap="square" lIns="0" tIns="60925" rIns="0"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Quattrocento Sans"/>
                <a:ea typeface="Quattrocento Sans"/>
                <a:cs typeface="Quattrocento Sans"/>
                <a:sym typeface="Quattrocento Sans"/>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Quattrocento Sans"/>
                <a:ea typeface="Quattrocento Sans"/>
                <a:cs typeface="Quattrocento Sans"/>
                <a:sym typeface="Quattrocento Sans"/>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45"/>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marR="0" lvl="0" algn="l"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45"/>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marR="0" lvl="0" algn="ctr"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45"/>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marR="0" lvl="0"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1pPr>
            <a:lvl2pPr marL="0" marR="0" lvl="1"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2pPr>
            <a:lvl3pPr marL="0" marR="0" lvl="2"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3pPr>
            <a:lvl4pPr marL="0" marR="0" lvl="3"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4pPr>
            <a:lvl5pPr marL="0" marR="0" lvl="4"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5pPr>
            <a:lvl6pPr marL="0" marR="0" lvl="5"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6pPr>
            <a:lvl7pPr marL="0" marR="0" lvl="6"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7pPr>
            <a:lvl8pPr marL="0" marR="0" lvl="7"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8pPr>
            <a:lvl9pPr marL="0" marR="0" lvl="8"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7" r:id="rId2"/>
    <p:sldLayoutId id="2147483658" r:id="rId3"/>
    <p:sldLayoutId id="2147483659" r:id="rId4"/>
    <p:sldLayoutId id="2147483660" r:id="rId5"/>
    <p:sldLayoutId id="2147483707" r:id="rId6"/>
    <p:sldLayoutId id="214748374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107"/>
        <p:cNvGrpSpPr/>
        <p:nvPr/>
      </p:nvGrpSpPr>
      <p:grpSpPr>
        <a:xfrm>
          <a:off x="0" y="0"/>
          <a:ext cx="0" cy="0"/>
          <a:chOff x="0" y="0"/>
          <a:chExt cx="0" cy="0"/>
        </a:xfrm>
      </p:grpSpPr>
      <p:sp>
        <p:nvSpPr>
          <p:cNvPr id="108" name="Google Shape;108;p153"/>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marR="0" lvl="0" algn="l" rtl="0">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9" name="Google Shape;109;p153"/>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10" name="Google Shape;110;p15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marR="0" lvl="0" algn="l"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1" name="Google Shape;111;p15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marR="0" lvl="0" algn="ctr"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2" name="Google Shape;112;p15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rtl="0">
              <a:spcBef>
                <a:spcPts val="0"/>
              </a:spcBef>
              <a:buNone/>
              <a:defRPr sz="1600">
                <a:solidFill>
                  <a:srgbClr val="888888"/>
                </a:solidFill>
                <a:latin typeface="Calibri"/>
                <a:ea typeface="Calibri"/>
                <a:cs typeface="Calibri"/>
                <a:sym typeface="Calibri"/>
              </a:defRPr>
            </a:lvl1pPr>
            <a:lvl2pPr marL="0" marR="0" lvl="1" indent="0" algn="r" rtl="0">
              <a:spcBef>
                <a:spcPts val="0"/>
              </a:spcBef>
              <a:buNone/>
              <a:defRPr sz="1600">
                <a:solidFill>
                  <a:srgbClr val="888888"/>
                </a:solidFill>
                <a:latin typeface="Calibri"/>
                <a:ea typeface="Calibri"/>
                <a:cs typeface="Calibri"/>
                <a:sym typeface="Calibri"/>
              </a:defRPr>
            </a:lvl2pPr>
            <a:lvl3pPr marL="0" marR="0" lvl="2" indent="0" algn="r" rtl="0">
              <a:spcBef>
                <a:spcPts val="0"/>
              </a:spcBef>
              <a:buNone/>
              <a:defRPr sz="1600">
                <a:solidFill>
                  <a:srgbClr val="888888"/>
                </a:solidFill>
                <a:latin typeface="Calibri"/>
                <a:ea typeface="Calibri"/>
                <a:cs typeface="Calibri"/>
                <a:sym typeface="Calibri"/>
              </a:defRPr>
            </a:lvl3pPr>
            <a:lvl4pPr marL="0" marR="0" lvl="3" indent="0" algn="r" rtl="0">
              <a:spcBef>
                <a:spcPts val="0"/>
              </a:spcBef>
              <a:buNone/>
              <a:defRPr sz="1600">
                <a:solidFill>
                  <a:srgbClr val="888888"/>
                </a:solidFill>
                <a:latin typeface="Calibri"/>
                <a:ea typeface="Calibri"/>
                <a:cs typeface="Calibri"/>
                <a:sym typeface="Calibri"/>
              </a:defRPr>
            </a:lvl4pPr>
            <a:lvl5pPr marL="0" marR="0" lvl="4" indent="0" algn="r" rtl="0">
              <a:spcBef>
                <a:spcPts val="0"/>
              </a:spcBef>
              <a:buNone/>
              <a:defRPr sz="1600">
                <a:solidFill>
                  <a:srgbClr val="888888"/>
                </a:solidFill>
                <a:latin typeface="Calibri"/>
                <a:ea typeface="Calibri"/>
                <a:cs typeface="Calibri"/>
                <a:sym typeface="Calibri"/>
              </a:defRPr>
            </a:lvl5pPr>
            <a:lvl6pPr marL="0" marR="0" lvl="5" indent="0" algn="r" rtl="0">
              <a:spcBef>
                <a:spcPts val="0"/>
              </a:spcBef>
              <a:buNone/>
              <a:defRPr sz="1600">
                <a:solidFill>
                  <a:srgbClr val="888888"/>
                </a:solidFill>
                <a:latin typeface="Calibri"/>
                <a:ea typeface="Calibri"/>
                <a:cs typeface="Calibri"/>
                <a:sym typeface="Calibri"/>
              </a:defRPr>
            </a:lvl6pPr>
            <a:lvl7pPr marL="0" marR="0" lvl="6" indent="0" algn="r" rtl="0">
              <a:spcBef>
                <a:spcPts val="0"/>
              </a:spcBef>
              <a:buNone/>
              <a:defRPr sz="1600">
                <a:solidFill>
                  <a:srgbClr val="888888"/>
                </a:solidFill>
                <a:latin typeface="Calibri"/>
                <a:ea typeface="Calibri"/>
                <a:cs typeface="Calibri"/>
                <a:sym typeface="Calibri"/>
              </a:defRPr>
            </a:lvl7pPr>
            <a:lvl8pPr marL="0" marR="0" lvl="7" indent="0" algn="r" rtl="0">
              <a:spcBef>
                <a:spcPts val="0"/>
              </a:spcBef>
              <a:buNone/>
              <a:defRPr sz="1600">
                <a:solidFill>
                  <a:srgbClr val="888888"/>
                </a:solidFill>
                <a:latin typeface="Calibri"/>
                <a:ea typeface="Calibri"/>
                <a:cs typeface="Calibri"/>
                <a:sym typeface="Calibri"/>
              </a:defRPr>
            </a:lvl8pPr>
            <a:lvl9pPr marL="0" marR="0" lvl="8" indent="0" algn="r" rtl="0">
              <a:spcBef>
                <a:spcPts val="0"/>
              </a:spcBef>
              <a:buNone/>
              <a:defRPr sz="16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9/7/2025</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11306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3"/>
        <p:cNvGrpSpPr/>
        <p:nvPr/>
      </p:nvGrpSpPr>
      <p:grpSpPr>
        <a:xfrm>
          <a:off x="0" y="0"/>
          <a:ext cx="0" cy="0"/>
          <a:chOff x="0" y="0"/>
          <a:chExt cx="0" cy="0"/>
        </a:xfrm>
      </p:grpSpPr>
      <p:sp>
        <p:nvSpPr>
          <p:cNvPr id="364" name="Google Shape;364;p157"/>
          <p:cNvSpPr txBox="1">
            <a:spLocks noGrp="1"/>
          </p:cNvSpPr>
          <p:nvPr>
            <p:ph type="title"/>
          </p:nvPr>
        </p:nvSpPr>
        <p:spPr>
          <a:xfrm>
            <a:off x="837982" y="365125"/>
            <a:ext cx="10512862"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399"/>
              <a:buFont typeface="Calibri"/>
              <a:buNone/>
              <a:defRPr sz="4399"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65" name="Google Shape;365;p157"/>
          <p:cNvSpPr txBox="1">
            <a:spLocks noGrp="1"/>
          </p:cNvSpPr>
          <p:nvPr>
            <p:ph type="body" idx="1"/>
          </p:nvPr>
        </p:nvSpPr>
        <p:spPr>
          <a:xfrm>
            <a:off x="837982" y="1825625"/>
            <a:ext cx="10512862" cy="4351339"/>
          </a:xfrm>
          <a:prstGeom prst="rect">
            <a:avLst/>
          </a:prstGeom>
          <a:noFill/>
          <a:ln>
            <a:noFill/>
          </a:ln>
        </p:spPr>
        <p:txBody>
          <a:bodyPr spcFirstLastPara="1" wrap="square" lIns="91425" tIns="45700" rIns="91425" bIns="45700" anchor="t" anchorCtr="0">
            <a:normAutofit/>
          </a:bodyPr>
          <a:lstStyle>
            <a:lvl1pPr marL="457200" marR="0" lvl="0" indent="-406336" algn="l" rtl="0">
              <a:lnSpc>
                <a:spcPct val="90000"/>
              </a:lnSpc>
              <a:spcBef>
                <a:spcPts val="1000"/>
              </a:spcBef>
              <a:spcAft>
                <a:spcPts val="0"/>
              </a:spcAft>
              <a:buClr>
                <a:schemeClr val="dk1"/>
              </a:buClr>
              <a:buSzPts val="2799"/>
              <a:buFont typeface="Arial"/>
              <a:buChar char="•"/>
              <a:defRPr sz="2799" b="0" i="0" u="none" strike="noStrike" cap="none">
                <a:solidFill>
                  <a:schemeClr val="dk1"/>
                </a:solidFill>
                <a:latin typeface="Calibri"/>
                <a:ea typeface="Calibri"/>
                <a:cs typeface="Calibri"/>
                <a:sym typeface="Calibri"/>
              </a:defRPr>
            </a:lvl1pPr>
            <a:lvl2pPr marL="914400" marR="0" lvl="1" indent="-380936" algn="l" rtl="0">
              <a:lnSpc>
                <a:spcPct val="90000"/>
              </a:lnSpc>
              <a:spcBef>
                <a:spcPts val="500"/>
              </a:spcBef>
              <a:spcAft>
                <a:spcPts val="0"/>
              </a:spcAft>
              <a:buClr>
                <a:schemeClr val="dk1"/>
              </a:buClr>
              <a:buSzPts val="2399"/>
              <a:buFont typeface="Arial"/>
              <a:buChar char="•"/>
              <a:defRPr sz="2399"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6" name="Google Shape;366;p157"/>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367" name="Google Shape;367;p157"/>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368" name="Google Shape;368;p157"/>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276916488"/>
      </p:ext>
    </p:extLst>
  </p:cSld>
  <p:clrMap bg1="lt1" tx1="dk1" bg2="dk2" tx2="lt2" accent1="accent1" accent2="accent2" accent3="accent3" accent4="accent4" accent5="accent5" accent6="accent6" hlink="hlink" folHlink="folHlink"/>
  <p:sldLayoutIdLst>
    <p:sldLayoutId id="2147483730" r:id="rId1"/>
    <p:sldLayoutId id="2147483735" r:id="rId2"/>
    <p:sldLayoutId id="2147483736" r:id="rId3"/>
    <p:sldLayoutId id="2147483737" r:id="rId4"/>
    <p:sldLayoutId id="2147483738" r:id="rId5"/>
    <p:sldLayoutId id="2147483739" r:id="rId6"/>
    <p:sldLayoutId id="2147483740"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5"/>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marR="0" lvl="0" algn="l" rtl="0">
              <a:spcBef>
                <a:spcPts val="0"/>
              </a:spcBef>
              <a:spcAft>
                <a:spcPts val="0"/>
              </a:spcAft>
              <a:buClr>
                <a:schemeClr val="accent1"/>
              </a:buClr>
              <a:buSzPts val="3600"/>
              <a:buFont typeface="Quattrocento Sans"/>
              <a:buNone/>
              <a:defRPr sz="3600" b="1" i="0" u="none" strike="noStrike" cap="none">
                <a:solidFill>
                  <a:schemeClr val="accen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5"/>
          <p:cNvSpPr txBox="1">
            <a:spLocks noGrp="1"/>
          </p:cNvSpPr>
          <p:nvPr>
            <p:ph type="body" idx="1"/>
          </p:nvPr>
        </p:nvSpPr>
        <p:spPr>
          <a:xfrm>
            <a:off x="609441" y="1138425"/>
            <a:ext cx="10969943" cy="4987739"/>
          </a:xfrm>
          <a:prstGeom prst="rect">
            <a:avLst/>
          </a:prstGeom>
          <a:noFill/>
          <a:ln>
            <a:noFill/>
          </a:ln>
        </p:spPr>
        <p:txBody>
          <a:bodyPr spcFirstLastPara="1" wrap="square" lIns="0" tIns="60925" rIns="0"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Quattrocento Sans"/>
                <a:ea typeface="Quattrocento Sans"/>
                <a:cs typeface="Quattrocento Sans"/>
                <a:sym typeface="Quattrocento Sans"/>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Quattrocento Sans"/>
                <a:ea typeface="Quattrocento Sans"/>
                <a:cs typeface="Quattrocento Sans"/>
                <a:sym typeface="Quattrocento Sans"/>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45"/>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marR="0" lvl="0" algn="l"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45"/>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marR="0" lvl="0" algn="ctr"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45"/>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marR="0" lvl="0"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1pPr>
            <a:lvl2pPr marL="0" marR="0" lvl="1"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2pPr>
            <a:lvl3pPr marL="0" marR="0" lvl="2"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3pPr>
            <a:lvl4pPr marL="0" marR="0" lvl="3"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4pPr>
            <a:lvl5pPr marL="0" marR="0" lvl="4"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5pPr>
            <a:lvl6pPr marL="0" marR="0" lvl="5"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6pPr>
            <a:lvl7pPr marL="0" marR="0" lvl="6"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7pPr>
            <a:lvl8pPr marL="0" marR="0" lvl="7"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8pPr>
            <a:lvl9pPr marL="0" marR="0" lvl="8"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742123086"/>
      </p:ext>
    </p:extLst>
  </p:cSld>
  <p:clrMap bg1="lt1" tx1="dk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8.xml"/><Relationship Id="rId6" Type="http://schemas.openxmlformats.org/officeDocument/2006/relationships/image" Target="../media/image17.png"/><Relationship Id="rId4" Type="http://schemas.openxmlformats.org/officeDocument/2006/relationships/customXml" Target="../ink/ink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38.xml"/><Relationship Id="rId6" Type="http://schemas.openxmlformats.org/officeDocument/2006/relationships/image" Target="../media/image17.png"/><Relationship Id="rId4" Type="http://schemas.openxmlformats.org/officeDocument/2006/relationships/customXml" Target="../ink/ink8.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8.xml"/><Relationship Id="rId6" Type="http://schemas.openxmlformats.org/officeDocument/2006/relationships/image" Target="../media/image17.png"/><Relationship Id="rId4" Type="http://schemas.openxmlformats.org/officeDocument/2006/relationships/customXml" Target="../ink/ink9.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8.xml"/><Relationship Id="rId6" Type="http://schemas.openxmlformats.org/officeDocument/2006/relationships/image" Target="../media/image17.png"/><Relationship Id="rId4" Type="http://schemas.openxmlformats.org/officeDocument/2006/relationships/customXml" Target="../ink/ink10.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3" Type="http://schemas.openxmlformats.org/officeDocument/2006/relationships/hyperlink" Target="http://eclipse.abapgit.org/updatesite/" TargetMode="External"/><Relationship Id="rId2" Type="http://schemas.openxmlformats.org/officeDocument/2006/relationships/notesSlide" Target="../notesSlides/notesSlide10.xml"/><Relationship Id="rId1" Type="http://schemas.openxmlformats.org/officeDocument/2006/relationships/slideLayout" Target="../slideLayouts/slideLayout38.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52.xml"/><Relationship Id="rId1" Type="http://schemas.openxmlformats.org/officeDocument/2006/relationships/themeOverride" Target="../theme/themeOverride5.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8.xml"/><Relationship Id="rId6" Type="http://schemas.openxmlformats.org/officeDocument/2006/relationships/image" Target="../media/image170.png"/><Relationship Id="rId4" Type="http://schemas.openxmlformats.org/officeDocument/2006/relationships/customXml" Target="../ink/ink11.xml"/></Relationships>
</file>

<file path=ppt/slides/_rels/slide18.xml.rels><?xml version="1.0" encoding="UTF-8" standalone="yes"?>
<Relationships xmlns="http://schemas.openxmlformats.org/package/2006/relationships"><Relationship Id="rId3" Type="http://schemas.openxmlformats.org/officeDocument/2006/relationships/hyperlink" Target="http://eclipse.abapgit.org/updatesite/" TargetMode="External"/><Relationship Id="rId2" Type="http://schemas.openxmlformats.org/officeDocument/2006/relationships/notesSlide" Target="../notesSlides/notesSlide12.xml"/><Relationship Id="rId1" Type="http://schemas.openxmlformats.org/officeDocument/2006/relationships/slideLayout" Target="../slideLayouts/slideLayout38.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26" Type="http://schemas.openxmlformats.org/officeDocument/2006/relationships/customXml" Target="../ink/ink23.xml"/><Relationship Id="rId21" Type="http://schemas.openxmlformats.org/officeDocument/2006/relationships/image" Target="../media/image16.png"/><Relationship Id="rId42" Type="http://schemas.openxmlformats.org/officeDocument/2006/relationships/image" Target="../media/image27.png"/><Relationship Id="rId47" Type="http://schemas.openxmlformats.org/officeDocument/2006/relationships/customXml" Target="../ink/ink34.xml"/><Relationship Id="rId63" Type="http://schemas.openxmlformats.org/officeDocument/2006/relationships/customXml" Target="../ink/ink42.xml"/><Relationship Id="rId68" Type="http://schemas.openxmlformats.org/officeDocument/2006/relationships/image" Target="../media/image40.png"/><Relationship Id="rId84" Type="http://schemas.openxmlformats.org/officeDocument/2006/relationships/image" Target="../media/image48.png"/><Relationship Id="rId89" Type="http://schemas.openxmlformats.org/officeDocument/2006/relationships/customXml" Target="../ink/ink55.xml"/><Relationship Id="rId16" Type="http://schemas.openxmlformats.org/officeDocument/2006/relationships/customXml" Target="../ink/ink18.xml"/><Relationship Id="rId11" Type="http://schemas.openxmlformats.org/officeDocument/2006/relationships/image" Target="../media/image11.png"/><Relationship Id="rId32" Type="http://schemas.openxmlformats.org/officeDocument/2006/relationships/customXml" Target="../ink/ink26.xml"/><Relationship Id="rId37" Type="http://schemas.openxmlformats.org/officeDocument/2006/relationships/customXml" Target="../ink/ink29.xml"/><Relationship Id="rId53" Type="http://schemas.openxmlformats.org/officeDocument/2006/relationships/customXml" Target="../ink/ink37.xml"/><Relationship Id="rId58" Type="http://schemas.openxmlformats.org/officeDocument/2006/relationships/image" Target="../media/image35.png"/><Relationship Id="rId74" Type="http://schemas.openxmlformats.org/officeDocument/2006/relationships/image" Target="../media/image43.png"/><Relationship Id="rId79" Type="http://schemas.openxmlformats.org/officeDocument/2006/relationships/customXml" Target="../ink/ink50.xml"/><Relationship Id="rId5" Type="http://schemas.openxmlformats.org/officeDocument/2006/relationships/image" Target="../media/image80.png"/><Relationship Id="rId90" Type="http://schemas.openxmlformats.org/officeDocument/2006/relationships/image" Target="../media/image51.png"/><Relationship Id="rId95" Type="http://schemas.openxmlformats.org/officeDocument/2006/relationships/customXml" Target="../ink/ink58.xml"/><Relationship Id="rId22" Type="http://schemas.openxmlformats.org/officeDocument/2006/relationships/customXml" Target="../ink/ink21.xml"/><Relationship Id="rId27" Type="http://schemas.openxmlformats.org/officeDocument/2006/relationships/image" Target="../media/image20.png"/><Relationship Id="rId43" Type="http://schemas.openxmlformats.org/officeDocument/2006/relationships/customXml" Target="../ink/ink32.xml"/><Relationship Id="rId48" Type="http://schemas.openxmlformats.org/officeDocument/2006/relationships/image" Target="../media/image30.png"/><Relationship Id="rId64" Type="http://schemas.openxmlformats.org/officeDocument/2006/relationships/image" Target="../media/image38.png"/><Relationship Id="rId69" Type="http://schemas.openxmlformats.org/officeDocument/2006/relationships/customXml" Target="../ink/ink45.xml"/><Relationship Id="rId80" Type="http://schemas.openxmlformats.org/officeDocument/2006/relationships/image" Target="../media/image46.png"/><Relationship Id="rId85" Type="http://schemas.openxmlformats.org/officeDocument/2006/relationships/customXml" Target="../ink/ink53.xml"/><Relationship Id="rId3" Type="http://schemas.openxmlformats.org/officeDocument/2006/relationships/image" Target="../media/image13.png"/><Relationship Id="rId12" Type="http://schemas.openxmlformats.org/officeDocument/2006/relationships/customXml" Target="../ink/ink16.xml"/><Relationship Id="rId17" Type="http://schemas.openxmlformats.org/officeDocument/2006/relationships/image" Target="../media/image14.png"/><Relationship Id="rId25" Type="http://schemas.openxmlformats.org/officeDocument/2006/relationships/image" Target="../media/image19.png"/><Relationship Id="rId33" Type="http://schemas.openxmlformats.org/officeDocument/2006/relationships/customXml" Target="../ink/ink27.xml"/><Relationship Id="rId38" Type="http://schemas.openxmlformats.org/officeDocument/2006/relationships/image" Target="../media/image25.png"/><Relationship Id="rId46" Type="http://schemas.openxmlformats.org/officeDocument/2006/relationships/image" Target="../media/image29.png"/><Relationship Id="rId59" Type="http://schemas.openxmlformats.org/officeDocument/2006/relationships/customXml" Target="../ink/ink40.xml"/><Relationship Id="rId67" Type="http://schemas.openxmlformats.org/officeDocument/2006/relationships/customXml" Target="../ink/ink44.xml"/><Relationship Id="rId20" Type="http://schemas.openxmlformats.org/officeDocument/2006/relationships/customXml" Target="../ink/ink20.xml"/><Relationship Id="rId41" Type="http://schemas.openxmlformats.org/officeDocument/2006/relationships/customXml" Target="../ink/ink31.xml"/><Relationship Id="rId54" Type="http://schemas.openxmlformats.org/officeDocument/2006/relationships/image" Target="../media/image33.png"/><Relationship Id="rId62" Type="http://schemas.openxmlformats.org/officeDocument/2006/relationships/image" Target="../media/image37.png"/><Relationship Id="rId70" Type="http://schemas.openxmlformats.org/officeDocument/2006/relationships/image" Target="../media/image41.png"/><Relationship Id="rId75" Type="http://schemas.openxmlformats.org/officeDocument/2006/relationships/customXml" Target="../ink/ink48.xml"/><Relationship Id="rId83" Type="http://schemas.openxmlformats.org/officeDocument/2006/relationships/customXml" Target="../ink/ink52.xml"/><Relationship Id="rId88" Type="http://schemas.openxmlformats.org/officeDocument/2006/relationships/image" Target="../media/image50.png"/><Relationship Id="rId91" Type="http://schemas.openxmlformats.org/officeDocument/2006/relationships/customXml" Target="../ink/ink56.xml"/><Relationship Id="rId96" Type="http://schemas.openxmlformats.org/officeDocument/2006/relationships/image" Target="../media/image54.png"/><Relationship Id="rId1" Type="http://schemas.openxmlformats.org/officeDocument/2006/relationships/themeOverride" Target="../theme/themeOverride6.xml"/><Relationship Id="rId6" Type="http://schemas.openxmlformats.org/officeDocument/2006/relationships/customXml" Target="../ink/ink13.xml"/><Relationship Id="rId15" Type="http://schemas.openxmlformats.org/officeDocument/2006/relationships/image" Target="../media/image130.png"/><Relationship Id="rId23" Type="http://schemas.openxmlformats.org/officeDocument/2006/relationships/image" Target="../media/image18.png"/><Relationship Id="rId28" Type="http://schemas.openxmlformats.org/officeDocument/2006/relationships/customXml" Target="../ink/ink24.xml"/><Relationship Id="rId36" Type="http://schemas.openxmlformats.org/officeDocument/2006/relationships/image" Target="../media/image24.png"/><Relationship Id="rId49" Type="http://schemas.openxmlformats.org/officeDocument/2006/relationships/customXml" Target="../ink/ink35.xml"/><Relationship Id="rId57" Type="http://schemas.openxmlformats.org/officeDocument/2006/relationships/customXml" Target="../ink/ink39.xml"/><Relationship Id="rId10" Type="http://schemas.openxmlformats.org/officeDocument/2006/relationships/customXml" Target="../ink/ink15.xml"/><Relationship Id="rId31" Type="http://schemas.openxmlformats.org/officeDocument/2006/relationships/image" Target="../media/image22.png"/><Relationship Id="rId44" Type="http://schemas.openxmlformats.org/officeDocument/2006/relationships/image" Target="../media/image28.png"/><Relationship Id="rId52" Type="http://schemas.openxmlformats.org/officeDocument/2006/relationships/image" Target="../media/image32.png"/><Relationship Id="rId60" Type="http://schemas.openxmlformats.org/officeDocument/2006/relationships/image" Target="../media/image36.png"/><Relationship Id="rId65" Type="http://schemas.openxmlformats.org/officeDocument/2006/relationships/customXml" Target="../ink/ink43.xml"/><Relationship Id="rId73" Type="http://schemas.openxmlformats.org/officeDocument/2006/relationships/customXml" Target="../ink/ink47.xml"/><Relationship Id="rId78" Type="http://schemas.openxmlformats.org/officeDocument/2006/relationships/image" Target="../media/image45.png"/><Relationship Id="rId81" Type="http://schemas.openxmlformats.org/officeDocument/2006/relationships/customXml" Target="../ink/ink51.xml"/><Relationship Id="rId86" Type="http://schemas.openxmlformats.org/officeDocument/2006/relationships/image" Target="../media/image49.png"/><Relationship Id="rId94" Type="http://schemas.openxmlformats.org/officeDocument/2006/relationships/image" Target="../media/image53.png"/><Relationship Id="rId4" Type="http://schemas.openxmlformats.org/officeDocument/2006/relationships/customXml" Target="../ink/ink12.xml"/><Relationship Id="rId9" Type="http://schemas.openxmlformats.org/officeDocument/2006/relationships/image" Target="../media/image100.png"/><Relationship Id="rId13" Type="http://schemas.openxmlformats.org/officeDocument/2006/relationships/image" Target="../media/image120.png"/><Relationship Id="rId18" Type="http://schemas.openxmlformats.org/officeDocument/2006/relationships/customXml" Target="../ink/ink19.xml"/><Relationship Id="rId39" Type="http://schemas.openxmlformats.org/officeDocument/2006/relationships/customXml" Target="../ink/ink30.xml"/><Relationship Id="rId34" Type="http://schemas.openxmlformats.org/officeDocument/2006/relationships/image" Target="../media/image23.png"/><Relationship Id="rId50" Type="http://schemas.openxmlformats.org/officeDocument/2006/relationships/image" Target="../media/image31.png"/><Relationship Id="rId55" Type="http://schemas.openxmlformats.org/officeDocument/2006/relationships/customXml" Target="../ink/ink38.xml"/><Relationship Id="rId76" Type="http://schemas.openxmlformats.org/officeDocument/2006/relationships/image" Target="../media/image44.png"/><Relationship Id="rId97" Type="http://schemas.openxmlformats.org/officeDocument/2006/relationships/customXml" Target="../ink/ink59.xml"/><Relationship Id="rId7" Type="http://schemas.openxmlformats.org/officeDocument/2006/relationships/image" Target="../media/image90.png"/><Relationship Id="rId71" Type="http://schemas.openxmlformats.org/officeDocument/2006/relationships/customXml" Target="../ink/ink46.xml"/><Relationship Id="rId92" Type="http://schemas.openxmlformats.org/officeDocument/2006/relationships/image" Target="../media/image52.png"/><Relationship Id="rId2" Type="http://schemas.openxmlformats.org/officeDocument/2006/relationships/slideLayout" Target="../slideLayouts/slideLayout52.xml"/><Relationship Id="rId29" Type="http://schemas.openxmlformats.org/officeDocument/2006/relationships/image" Target="../media/image21.png"/><Relationship Id="rId24" Type="http://schemas.openxmlformats.org/officeDocument/2006/relationships/customXml" Target="../ink/ink22.xml"/><Relationship Id="rId40" Type="http://schemas.openxmlformats.org/officeDocument/2006/relationships/image" Target="../media/image26.png"/><Relationship Id="rId45" Type="http://schemas.openxmlformats.org/officeDocument/2006/relationships/customXml" Target="../ink/ink33.xml"/><Relationship Id="rId66" Type="http://schemas.openxmlformats.org/officeDocument/2006/relationships/image" Target="../media/image39.png"/><Relationship Id="rId87" Type="http://schemas.openxmlformats.org/officeDocument/2006/relationships/customXml" Target="../ink/ink54.xml"/><Relationship Id="rId61" Type="http://schemas.openxmlformats.org/officeDocument/2006/relationships/customXml" Target="../ink/ink41.xml"/><Relationship Id="rId82" Type="http://schemas.openxmlformats.org/officeDocument/2006/relationships/image" Target="../media/image47.png"/><Relationship Id="rId19" Type="http://schemas.openxmlformats.org/officeDocument/2006/relationships/image" Target="../media/image15.png"/><Relationship Id="rId14" Type="http://schemas.openxmlformats.org/officeDocument/2006/relationships/customXml" Target="../ink/ink17.xml"/><Relationship Id="rId30" Type="http://schemas.openxmlformats.org/officeDocument/2006/relationships/customXml" Target="../ink/ink25.xml"/><Relationship Id="rId35" Type="http://schemas.openxmlformats.org/officeDocument/2006/relationships/customXml" Target="../ink/ink28.xml"/><Relationship Id="rId56" Type="http://schemas.openxmlformats.org/officeDocument/2006/relationships/image" Target="../media/image34.png"/><Relationship Id="rId77" Type="http://schemas.openxmlformats.org/officeDocument/2006/relationships/customXml" Target="../ink/ink49.xml"/><Relationship Id="rId8" Type="http://schemas.openxmlformats.org/officeDocument/2006/relationships/customXml" Target="../ink/ink14.xml"/><Relationship Id="rId51" Type="http://schemas.openxmlformats.org/officeDocument/2006/relationships/customXml" Target="../ink/ink36.xml"/><Relationship Id="rId72" Type="http://schemas.openxmlformats.org/officeDocument/2006/relationships/image" Target="../media/image42.png"/><Relationship Id="rId93" Type="http://schemas.openxmlformats.org/officeDocument/2006/relationships/customXml" Target="../ink/ink57.xml"/><Relationship Id="rId98" Type="http://schemas.openxmlformats.org/officeDocument/2006/relationships/image" Target="../media/image5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52.xml"/><Relationship Id="rId1" Type="http://schemas.openxmlformats.org/officeDocument/2006/relationships/themeOverride" Target="../theme/themeOverride7.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52.xml"/><Relationship Id="rId1" Type="http://schemas.openxmlformats.org/officeDocument/2006/relationships/themeOverride" Target="../theme/themeOverride8.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52.xml"/><Relationship Id="rId1" Type="http://schemas.openxmlformats.org/officeDocument/2006/relationships/themeOverride" Target="../theme/themeOverride9.xml"/></Relationships>
</file>

<file path=ppt/slides/_rels/slide23.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20.xml"/><Relationship Id="rId5" Type="http://schemas.openxmlformats.org/officeDocument/2006/relationships/image" Target="../media/image4.png"/><Relationship Id="rId4" Type="http://schemas.openxmlformats.org/officeDocument/2006/relationships/hyperlink" Target="http://www.dribbble.com/"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64.jpeg"/><Relationship Id="rId3" Type="http://schemas.openxmlformats.org/officeDocument/2006/relationships/image" Target="../media/image59.jpeg"/><Relationship Id="rId7" Type="http://schemas.openxmlformats.org/officeDocument/2006/relationships/image" Target="../media/image63.tiff"/><Relationship Id="rId2" Type="http://schemas.openxmlformats.org/officeDocument/2006/relationships/notesSlide" Target="../notesSlides/notesSlide13.xml"/><Relationship Id="rId1" Type="http://schemas.openxmlformats.org/officeDocument/2006/relationships/slideLayout" Target="../slideLayouts/slideLayout37.xml"/><Relationship Id="rId6" Type="http://schemas.openxmlformats.org/officeDocument/2006/relationships/image" Target="../media/image62.tiff"/><Relationship Id="rId5" Type="http://schemas.openxmlformats.org/officeDocument/2006/relationships/image" Target="../media/image61.tiff"/><Relationship Id="rId4" Type="http://schemas.openxmlformats.org/officeDocument/2006/relationships/image" Target="../media/image60.tiff"/><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52.xml"/><Relationship Id="rId1" Type="http://schemas.openxmlformats.org/officeDocument/2006/relationships/themeOverride" Target="../theme/themeOverride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52.xml"/><Relationship Id="rId1" Type="http://schemas.openxmlformats.org/officeDocument/2006/relationships/themeOverride" Target="../theme/themeOverride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52.xml"/><Relationship Id="rId1" Type="http://schemas.openxmlformats.org/officeDocument/2006/relationships/themeOverride" Target="../theme/themeOverride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52.xml"/><Relationship Id="rId1" Type="http://schemas.openxmlformats.org/officeDocument/2006/relationships/themeOverride" Target="../theme/themeOverride4.xml"/></Relationships>
</file>

<file path=ppt/slides/_rels/slide8.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customXml" Target="../ink/ink5.xml"/><Relationship Id="rId3" Type="http://schemas.openxmlformats.org/officeDocument/2006/relationships/image" Target="../media/image4.png"/><Relationship Id="rId7" Type="http://schemas.openxmlformats.org/officeDocument/2006/relationships/customXml" Target="../ink/ink2.xml"/><Relationship Id="rId12" Type="http://schemas.openxmlformats.org/officeDocument/2006/relationships/image" Target="../media/image111.png"/><Relationship Id="rId2" Type="http://schemas.openxmlformats.org/officeDocument/2006/relationships/notesSlide" Target="../notesSlides/notesSlide3.xml"/><Relationship Id="rId1" Type="http://schemas.openxmlformats.org/officeDocument/2006/relationships/slideLayout" Target="../slideLayouts/slideLayout38.xml"/><Relationship Id="rId6" Type="http://schemas.openxmlformats.org/officeDocument/2006/relationships/image" Target="../media/image17.png"/><Relationship Id="rId11" Type="http://schemas.openxmlformats.org/officeDocument/2006/relationships/customXml" Target="../ink/ink4.xml"/><Relationship Id="rId10" Type="http://schemas.openxmlformats.org/officeDocument/2006/relationships/image" Target="../media/image110.png"/><Relationship Id="rId4" Type="http://schemas.openxmlformats.org/officeDocument/2006/relationships/customXml" Target="../ink/ink1.xml"/><Relationship Id="rId9" Type="http://schemas.openxmlformats.org/officeDocument/2006/relationships/customXml" Target="../ink/ink3.xml"/><Relationship Id="rId14" Type="http://schemas.openxmlformats.org/officeDocument/2006/relationships/image" Target="../media/image112.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8.xml"/><Relationship Id="rId6" Type="http://schemas.openxmlformats.org/officeDocument/2006/relationships/image" Target="../media/image17.png"/><Relationship Id="rId4" Type="http://schemas.openxmlformats.org/officeDocument/2006/relationships/customXml" Target="../ink/ink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1"/>
          <p:cNvSpPr txBox="1">
            <a:spLocks noGrp="1"/>
          </p:cNvSpPr>
          <p:nvPr>
            <p:ph type="ctrTitle"/>
          </p:nvPr>
        </p:nvSpPr>
        <p:spPr>
          <a:xfrm>
            <a:off x="910460" y="1569141"/>
            <a:ext cx="9194620" cy="1979512"/>
          </a:xfrm>
          <a:prstGeom prst="rect">
            <a:avLst/>
          </a:prstGeom>
          <a:noFill/>
          <a:ln>
            <a:noFill/>
          </a:ln>
        </p:spPr>
        <p:txBody>
          <a:bodyPr spcFirstLastPara="1" wrap="square" lIns="0" tIns="60925" rIns="0" bIns="60925" anchor="ctr" anchorCtr="0">
            <a:noAutofit/>
          </a:bodyPr>
          <a:lstStyle/>
          <a:p>
            <a:pPr lvl="0" algn="ctr">
              <a:buClr>
                <a:srgbClr val="194060"/>
              </a:buClr>
            </a:pPr>
            <a:r>
              <a:rPr lang="en-US" dirty="0">
                <a:solidFill>
                  <a:srgbClr val="00B050"/>
                </a:solidFill>
                <a:latin typeface="Arial Black" panose="020B0A04020102020204" pitchFamily="34" charset="0"/>
              </a:rPr>
              <a:t>SAP BTP ABAP</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 on Cloud / RAP </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Training</a:t>
            </a:r>
            <a:endParaRPr dirty="0">
              <a:solidFill>
                <a:srgbClr val="00B050"/>
              </a:solidFill>
            </a:endParaRPr>
          </a:p>
        </p:txBody>
      </p:sp>
      <p:pic>
        <p:nvPicPr>
          <p:cNvPr id="497" name="Google Shape;497;p1"/>
          <p:cNvPicPr preferRelativeResize="0"/>
          <p:nvPr/>
        </p:nvPicPr>
        <p:blipFill rotWithShape="1">
          <a:blip r:embed="rId3">
            <a:alphaModFix/>
          </a:blip>
          <a:srcRect/>
          <a:stretch/>
        </p:blipFill>
        <p:spPr>
          <a:xfrm>
            <a:off x="9262764" y="1268760"/>
            <a:ext cx="1733995" cy="1656184"/>
          </a:xfrm>
          <a:prstGeom prst="rect">
            <a:avLst/>
          </a:prstGeom>
          <a:noFill/>
          <a:ln>
            <a:noFill/>
          </a:ln>
        </p:spPr>
      </p:pic>
      <p:pic>
        <p:nvPicPr>
          <p:cNvPr id="498" name="Google Shape;498;p1"/>
          <p:cNvPicPr preferRelativeResize="0"/>
          <p:nvPr/>
        </p:nvPicPr>
        <p:blipFill rotWithShape="1">
          <a:blip r:embed="rId3">
            <a:alphaModFix/>
          </a:blip>
          <a:srcRect/>
          <a:stretch/>
        </p:blipFill>
        <p:spPr>
          <a:xfrm>
            <a:off x="133977" y="5551900"/>
            <a:ext cx="776483" cy="741639"/>
          </a:xfrm>
          <a:prstGeom prst="rect">
            <a:avLst/>
          </a:prstGeom>
          <a:noFill/>
          <a:ln>
            <a:noFill/>
          </a:ln>
        </p:spPr>
      </p:pic>
      <p:sp>
        <p:nvSpPr>
          <p:cNvPr id="500" name="Google Shape;500;p1"/>
          <p:cNvSpPr txBox="1"/>
          <p:nvPr/>
        </p:nvSpPr>
        <p:spPr>
          <a:xfrm>
            <a:off x="2698834" y="599964"/>
            <a:ext cx="6048672" cy="584775"/>
          </a:xfrm>
          <a:prstGeom prst="rect">
            <a:avLst/>
          </a:prstGeom>
          <a:gradFill>
            <a:gsLst>
              <a:gs pos="0">
                <a:srgbClr val="F3FCFF"/>
              </a:gs>
              <a:gs pos="35000">
                <a:srgbClr val="F6FCFF"/>
              </a:gs>
              <a:gs pos="100000">
                <a:srgbClr val="FBFFFF"/>
              </a:gs>
            </a:gsLst>
            <a:lin ang="16200000" scaled="0"/>
          </a:gradFill>
          <a:ln w="9525" cap="flat" cmpd="sng">
            <a:solidFill>
              <a:srgbClr val="00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rgbClr val="579130"/>
                </a:solidFill>
                <a:latin typeface="Corben"/>
                <a:ea typeface="Corben"/>
                <a:cs typeface="Corben"/>
                <a:sym typeface="Corben"/>
              </a:rPr>
              <a:t>DAY-13	</a:t>
            </a:r>
            <a:endParaRPr sz="3200" dirty="0">
              <a:solidFill>
                <a:srgbClr val="579130"/>
              </a:solidFill>
              <a:latin typeface="Corben"/>
              <a:ea typeface="Corben"/>
              <a:cs typeface="Corben"/>
              <a:sym typeface="Corben"/>
            </a:endParaRPr>
          </a:p>
        </p:txBody>
      </p:sp>
      <p:sp>
        <p:nvSpPr>
          <p:cNvPr id="2" name="TextBox 1"/>
          <p:cNvSpPr txBox="1"/>
          <p:nvPr/>
        </p:nvSpPr>
        <p:spPr>
          <a:xfrm>
            <a:off x="4589890" y="3524363"/>
            <a:ext cx="1835759" cy="338554"/>
          </a:xfrm>
          <a:prstGeom prst="rect">
            <a:avLst/>
          </a:prstGeom>
          <a:noFill/>
        </p:spPr>
        <p:txBody>
          <a:bodyPr wrap="none" rtlCol="0">
            <a:spAutoFit/>
          </a:bodyPr>
          <a:lstStyle/>
          <a:p>
            <a:r>
              <a:rPr lang="en-US" sz="1600" b="1" dirty="0">
                <a:solidFill>
                  <a:srgbClr val="283E69"/>
                </a:solidFill>
              </a:rPr>
              <a:t>Anubhav Oberoy</a:t>
            </a:r>
          </a:p>
        </p:txBody>
      </p:sp>
      <p:sp>
        <p:nvSpPr>
          <p:cNvPr id="9" name="Subtitle 736">
            <a:extLst>
              <a:ext uri="{FF2B5EF4-FFF2-40B4-BE49-F238E27FC236}">
                <a16:creationId xmlns:a16="http://schemas.microsoft.com/office/drawing/2014/main" id="{700EA347-9CC8-4879-9255-16687B0BED48}"/>
              </a:ext>
            </a:extLst>
          </p:cNvPr>
          <p:cNvSpPr txBox="1">
            <a:spLocks/>
          </p:cNvSpPr>
          <p:nvPr/>
        </p:nvSpPr>
        <p:spPr>
          <a:xfrm>
            <a:off x="2698834" y="4484357"/>
            <a:ext cx="5086633"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pPr>
              <a:buClrTx/>
            </a:pPr>
            <a:r>
              <a:rPr lang="en-IN" spc="100" dirty="0">
                <a:solidFill>
                  <a:srgbClr val="283E69"/>
                </a:solidFill>
                <a:latin typeface="Cooper Black" panose="0208090404030B020404" pitchFamily="18" charset="0"/>
              </a:rPr>
              <a:t>www.AnubhavTrainings.com</a:t>
            </a:r>
          </a:p>
        </p:txBody>
      </p:sp>
      <p:sp>
        <p:nvSpPr>
          <p:cNvPr id="11" name="TextBox 10">
            <a:extLst>
              <a:ext uri="{FF2B5EF4-FFF2-40B4-BE49-F238E27FC236}">
                <a16:creationId xmlns:a16="http://schemas.microsoft.com/office/drawing/2014/main" id="{66565992-7E12-89E4-D7DB-B3B44A1FB17D}"/>
              </a:ext>
            </a:extLst>
          </p:cNvPr>
          <p:cNvSpPr txBox="1"/>
          <p:nvPr/>
        </p:nvSpPr>
        <p:spPr>
          <a:xfrm>
            <a:off x="3388935" y="4846349"/>
            <a:ext cx="3963274" cy="338554"/>
          </a:xfrm>
          <a:prstGeom prst="rect">
            <a:avLst/>
          </a:prstGeom>
          <a:noFill/>
        </p:spPr>
        <p:txBody>
          <a:bodyPr wrap="square" rtlCol="0">
            <a:spAutoFit/>
          </a:bodyPr>
          <a:lstStyle/>
          <a:p>
            <a:pPr defTabSz="1218987">
              <a:buClrTx/>
              <a:buFontTx/>
              <a:buNone/>
            </a:pPr>
            <a:r>
              <a:rPr lang="en-US" sz="1600" b="1" kern="1200" dirty="0">
                <a:solidFill>
                  <a:srgbClr val="FFC000"/>
                </a:solidFill>
                <a:latin typeface="Segoe UI"/>
                <a:ea typeface="+mn-ea"/>
                <a:cs typeface="+mn-cs"/>
              </a:rPr>
              <a:t>Follow excellence with sheer passion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00"/>
                                        </p:tgtEl>
                                        <p:attrNameLst>
                                          <p:attrName>style.visibility</p:attrName>
                                        </p:attrNameLst>
                                      </p:cBhvr>
                                      <p:to>
                                        <p:strVal val="visible"/>
                                      </p:to>
                                    </p:set>
                                    <p:animEffect transition="in" filter="barn(inVertical)">
                                      <p:cBhvr>
                                        <p:cTn id="15" dur="500"/>
                                        <p:tgtEl>
                                          <p:spTgt spid="50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96"/>
                                        </p:tgtEl>
                                        <p:attrNameLst>
                                          <p:attrName>style.visibility</p:attrName>
                                        </p:attrNameLst>
                                      </p:cBhvr>
                                      <p:to>
                                        <p:strVal val="visible"/>
                                      </p:to>
                                    </p:set>
                                    <p:animEffect transition="in" filter="barn(inVertical)">
                                      <p:cBhvr>
                                        <p:cTn id="20" dur="500"/>
                                        <p:tgtEl>
                                          <p:spTgt spid="49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arn(inVertical)">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p:bldP spid="500" grpId="0" animBg="1"/>
      <p:bldP spid="2" grpId="0"/>
      <p:bldP spid="9"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Tools and Services to Deliver the App</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sp>
        <p:nvSpPr>
          <p:cNvPr id="3" name="TextBox 2">
            <a:extLst>
              <a:ext uri="{FF2B5EF4-FFF2-40B4-BE49-F238E27FC236}">
                <a16:creationId xmlns:a16="http://schemas.microsoft.com/office/drawing/2014/main" id="{F131C131-2300-C883-3271-E2D57BBC02D2}"/>
              </a:ext>
            </a:extLst>
          </p:cNvPr>
          <p:cNvSpPr txBox="1"/>
          <p:nvPr/>
        </p:nvSpPr>
        <p:spPr>
          <a:xfrm>
            <a:off x="288291" y="803937"/>
            <a:ext cx="11445485" cy="224676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2000" b="0" i="0" u="none" strike="noStrike" kern="0" cap="none" spc="0" normalizeH="0" baseline="0" noProof="0" dirty="0">
                <a:ln>
                  <a:noFill/>
                </a:ln>
                <a:solidFill>
                  <a:srgbClr val="000000"/>
                </a:solidFill>
                <a:effectLst/>
                <a:uLnTx/>
                <a:uFillTx/>
                <a:latin typeface="Calibri"/>
                <a:ea typeface="Calibri"/>
                <a:cs typeface="Calibri"/>
                <a:sym typeface="Calibri"/>
              </a:rPr>
              <a:t>Business Application Studio – It is a multi cloud development tool which allows developers to build, test, package, deploy, and manage end to end Fiori applications.</a:t>
            </a:r>
            <a:endParaRPr kumimoji="0" lang="en-US" sz="20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2000" b="0" i="0" u="none" strike="noStrike" kern="0" cap="none" spc="0" normalizeH="0" baseline="0" noProof="0" dirty="0">
                <a:ln>
                  <a:noFill/>
                </a:ln>
                <a:solidFill>
                  <a:srgbClr val="000000"/>
                </a:solidFill>
                <a:effectLst/>
                <a:uLnTx/>
                <a:uFillTx/>
                <a:latin typeface="Calibri"/>
                <a:ea typeface="Calibri"/>
                <a:cs typeface="Calibri"/>
                <a:sym typeface="Calibri"/>
              </a:rPr>
              <a:t>SAP build work zone (aka </a:t>
            </a:r>
            <a:r>
              <a:rPr kumimoji="0" lang="en-US" sz="2000" b="0" i="0" u="none" strike="noStrike" kern="0" cap="none" spc="0" normalizeH="0" baseline="0" noProof="0" dirty="0" err="1">
                <a:ln>
                  <a:noFill/>
                </a:ln>
                <a:solidFill>
                  <a:srgbClr val="000000"/>
                </a:solidFill>
                <a:effectLst/>
                <a:uLnTx/>
                <a:uFillTx/>
                <a:latin typeface="Calibri"/>
                <a:ea typeface="Calibri"/>
                <a:cs typeface="Calibri"/>
                <a:sym typeface="Calibri"/>
              </a:rPr>
              <a:t>cFLP</a:t>
            </a:r>
            <a:r>
              <a:rPr kumimoji="0" lang="en-US" sz="2000" b="0" i="0" u="none" strike="noStrike" kern="0" cap="none" spc="0" normalizeH="0" baseline="0" noProof="0" dirty="0">
                <a:ln>
                  <a:noFill/>
                </a:ln>
                <a:solidFill>
                  <a:srgbClr val="000000"/>
                </a:solidFill>
                <a:effectLst/>
                <a:uLnTx/>
                <a:uFillTx/>
                <a:latin typeface="Calibri"/>
                <a:ea typeface="Calibri"/>
                <a:cs typeface="Calibri"/>
                <a:sym typeface="Calibri"/>
              </a:rPr>
              <a:t> in BTP) – it helps us to configure a site called Fiori launchpad in the cloud. All the Fiori Apps which you build in BTP will be accessed via this build </a:t>
            </a:r>
            <a:r>
              <a:rPr kumimoji="0" lang="en-US" sz="2000" b="0" i="0" u="none" strike="noStrike" kern="0" cap="none" spc="0" normalizeH="0" baseline="0" noProof="0" dirty="0" err="1">
                <a:ln>
                  <a:noFill/>
                </a:ln>
                <a:solidFill>
                  <a:srgbClr val="000000"/>
                </a:solidFill>
                <a:effectLst/>
                <a:uLnTx/>
                <a:uFillTx/>
                <a:latin typeface="Calibri"/>
                <a:ea typeface="Calibri"/>
                <a:cs typeface="Calibri"/>
                <a:sym typeface="Calibri"/>
              </a:rPr>
              <a:t>workzone</a:t>
            </a:r>
            <a:r>
              <a:rPr kumimoji="0" lang="en-US" sz="2000" b="0" i="0" u="none" strike="noStrike" kern="0" cap="none" spc="0" normalizeH="0" baseline="0" noProof="0" dirty="0">
                <a:ln>
                  <a:noFill/>
                </a:ln>
                <a:solidFill>
                  <a:srgbClr val="000000"/>
                </a:solidFill>
                <a:effectLst/>
                <a:uLnTx/>
                <a:uFillTx/>
                <a:latin typeface="Calibri"/>
                <a:ea typeface="Calibri"/>
                <a:cs typeface="Calibri"/>
                <a:sym typeface="Calibri"/>
              </a:rPr>
              <a:t> from end user. End user will get single URL, which contains the tiles for all our apps deployed in BTP.</a:t>
            </a:r>
            <a:endParaRPr kumimoji="0" lang="en-US" sz="20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2000" b="0" i="0" u="none" strike="noStrike" kern="0" cap="none" spc="0" normalizeH="0" baseline="0" noProof="0" dirty="0">
                <a:ln>
                  <a:noFill/>
                </a:ln>
                <a:solidFill>
                  <a:srgbClr val="000000"/>
                </a:solidFill>
                <a:effectLst/>
                <a:uLnTx/>
                <a:uFillTx/>
                <a:latin typeface="Calibri"/>
                <a:ea typeface="Calibri"/>
                <a:cs typeface="Calibri"/>
                <a:sym typeface="Calibri"/>
              </a:rPr>
              <a:t>Continuous Integration Service – When a developer change the application, and push to central repository like git, the CI service will automatically build and deploy our app.</a:t>
            </a:r>
            <a:endParaRPr kumimoji="0" lang="en-US" sz="20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298922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SAP Build – An introduction</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pic>
        <p:nvPicPr>
          <p:cNvPr id="2050" name="Picture 2" descr="SAP Build Work Zone: SAP's no-code offering for bu... - SAP Community">
            <a:extLst>
              <a:ext uri="{FF2B5EF4-FFF2-40B4-BE49-F238E27FC236}">
                <a16:creationId xmlns:a16="http://schemas.microsoft.com/office/drawing/2014/main" id="{327A12B3-0A45-F879-7B0E-42A136DD44F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6208"/>
          <a:stretch/>
        </p:blipFill>
        <p:spPr bwMode="auto">
          <a:xfrm>
            <a:off x="510883" y="1380806"/>
            <a:ext cx="11383047" cy="474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673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SAP Build Work zone – Key benefits</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pic>
        <p:nvPicPr>
          <p:cNvPr id="1026" name="Picture 2" descr="What Is SAP Build Work Zone, standard edition? | SAP Help Portal">
            <a:extLst>
              <a:ext uri="{FF2B5EF4-FFF2-40B4-BE49-F238E27FC236}">
                <a16:creationId xmlns:a16="http://schemas.microsoft.com/office/drawing/2014/main" id="{4AB61E76-F13F-A503-D64A-8E43D217745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3237"/>
          <a:stretch/>
        </p:blipFill>
        <p:spPr bwMode="auto">
          <a:xfrm>
            <a:off x="287932" y="970353"/>
            <a:ext cx="11468100" cy="5041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8540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Additional configuration before deployment</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sp>
        <p:nvSpPr>
          <p:cNvPr id="2" name="Google Shape;1802;p101">
            <a:extLst>
              <a:ext uri="{FF2B5EF4-FFF2-40B4-BE49-F238E27FC236}">
                <a16:creationId xmlns:a16="http://schemas.microsoft.com/office/drawing/2014/main" id="{8B3FD0C9-A6F1-D57E-7DFB-8B28B8A56BF3}"/>
              </a:ext>
            </a:extLst>
          </p:cNvPr>
          <p:cNvSpPr txBox="1"/>
          <p:nvPr/>
        </p:nvSpPr>
        <p:spPr>
          <a:xfrm>
            <a:off x="224979" y="788088"/>
            <a:ext cx="11806237" cy="310854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a:ea typeface="Consolas"/>
                <a:cs typeface="Consolas"/>
                <a:sym typeface="Consolas"/>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a:ea typeface="Consolas"/>
                <a:cs typeface="Consolas"/>
                <a:sym typeface="Consolas"/>
              </a:rPr>
              <a:t>  "</a:t>
            </a:r>
            <a:r>
              <a:rPr kumimoji="0" lang="en-US" sz="1400" b="0" i="0" u="none" strike="noStrike" kern="0" cap="none" spc="0" normalizeH="0" baseline="0" noProof="0" dirty="0" err="1">
                <a:ln>
                  <a:noFill/>
                </a:ln>
                <a:solidFill>
                  <a:srgbClr val="000000"/>
                </a:solidFill>
                <a:effectLst/>
                <a:uLnTx/>
                <a:uFillTx/>
                <a:latin typeface="Consolas"/>
                <a:ea typeface="Consolas"/>
                <a:cs typeface="Consolas"/>
                <a:sym typeface="Consolas"/>
              </a:rPr>
              <a:t>xsappname</a:t>
            </a:r>
            <a:r>
              <a:rPr kumimoji="0" lang="en-US" sz="1400" b="0" i="0" u="none" strike="noStrike" kern="0" cap="none" spc="0" normalizeH="0" baseline="0" noProof="0" dirty="0">
                <a:ln>
                  <a:noFill/>
                </a:ln>
                <a:solidFill>
                  <a:srgbClr val="000000"/>
                </a:solidFill>
                <a:effectLst/>
                <a:uLnTx/>
                <a:uFillTx/>
                <a:latin typeface="Consolas"/>
                <a:ea typeface="Consolas"/>
                <a:cs typeface="Consolas"/>
                <a:sym typeface="Consolas"/>
              </a:rPr>
              <a:t>": "</a:t>
            </a:r>
            <a:r>
              <a:rPr kumimoji="0" lang="en-US" sz="1400" b="0" i="0" u="none" strike="noStrike" kern="0" cap="none" spc="0" normalizeH="0" baseline="0" noProof="0" dirty="0" err="1">
                <a:ln>
                  <a:noFill/>
                </a:ln>
                <a:solidFill>
                  <a:srgbClr val="000000"/>
                </a:solidFill>
                <a:effectLst/>
                <a:uLnTx/>
                <a:uFillTx/>
                <a:latin typeface="Consolas"/>
                <a:ea typeface="Consolas"/>
                <a:cs typeface="Consolas"/>
                <a:sym typeface="Consolas"/>
              </a:rPr>
              <a:t>comatstproctravelprocessorapp</a:t>
            </a:r>
            <a:r>
              <a:rPr kumimoji="0" lang="en-US" sz="1400" b="0" i="0" u="none" strike="noStrike" kern="0" cap="none" spc="0" normalizeH="0" baseline="0" noProof="0" dirty="0">
                <a:ln>
                  <a:noFill/>
                </a:ln>
                <a:solidFill>
                  <a:srgbClr val="000000"/>
                </a:solidFill>
                <a:effectLst/>
                <a:uLnTx/>
                <a:uFillTx/>
                <a:latin typeface="Consolas"/>
                <a:ea typeface="Consolas"/>
                <a:cs typeface="Consolas"/>
                <a:sym typeface="Consolas"/>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a:ea typeface="Consolas"/>
                <a:cs typeface="Consolas"/>
                <a:sym typeface="Consolas"/>
              </a:rPr>
              <a:t>  "tenant-mode": "dedicated",</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a:ea typeface="Consolas"/>
                <a:cs typeface="Consolas"/>
                <a:sym typeface="Consolas"/>
              </a:rPr>
              <a:t>  "description": "Security profile of called application",</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a:ea typeface="Consolas"/>
                <a:cs typeface="Consolas"/>
                <a:sym typeface="Consolas"/>
              </a:rPr>
              <a:t>  "scopes":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a:ea typeface="Consolas"/>
                <a:cs typeface="Consolas"/>
                <a:sym typeface="Consolas"/>
              </a:rPr>
              <a:t>  "role-templates":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a:ea typeface="Consolas"/>
                <a:cs typeface="Consolas"/>
                <a:sym typeface="Consolas"/>
              </a:rPr>
              <a:t>  "oauth2-configuration":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a:ea typeface="Consolas"/>
                <a:cs typeface="Consolas"/>
                <a:sym typeface="Consolas"/>
              </a:rPr>
              <a:t>    "token-validity": 60000,</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a:ea typeface="Consolas"/>
                <a:cs typeface="Consolas"/>
                <a:sym typeface="Consolas"/>
              </a:rPr>
              <a:t>    "refresh-token-validity": 2592000,</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a:ea typeface="Consolas"/>
                <a:cs typeface="Consolas"/>
                <a:sym typeface="Consolas"/>
              </a:rPr>
              <a:t>    "redirect-</a:t>
            </a:r>
            <a:r>
              <a:rPr kumimoji="0" lang="en-US" sz="1400" b="0" i="0" u="none" strike="noStrike" kern="0" cap="none" spc="0" normalizeH="0" baseline="0" noProof="0" dirty="0" err="1">
                <a:ln>
                  <a:noFill/>
                </a:ln>
                <a:solidFill>
                  <a:srgbClr val="000000"/>
                </a:solidFill>
                <a:effectLst/>
                <a:uLnTx/>
                <a:uFillTx/>
                <a:latin typeface="Consolas"/>
                <a:ea typeface="Consolas"/>
                <a:cs typeface="Consolas"/>
                <a:sym typeface="Consolas"/>
              </a:rPr>
              <a:t>uris</a:t>
            </a:r>
            <a:r>
              <a:rPr kumimoji="0" lang="en-US" sz="1400" b="0" i="0" u="none" strike="noStrike" kern="0" cap="none" spc="0" normalizeH="0" baseline="0" noProof="0" dirty="0">
                <a:ln>
                  <a:noFill/>
                </a:ln>
                <a:solidFill>
                  <a:srgbClr val="000000"/>
                </a:solidFill>
                <a:effectLst/>
                <a:uLnTx/>
                <a:uFillTx/>
                <a:latin typeface="Consolas"/>
                <a:ea typeface="Consolas"/>
                <a:cs typeface="Consolas"/>
                <a:sym typeface="Consolas"/>
              </a:rPr>
              <a:t>":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a:ea typeface="Consolas"/>
                <a:cs typeface="Consolas"/>
                <a:sym typeface="Consolas"/>
              </a:rPr>
              <a:t>      "https://*.cfapps.us10-001.hana.ondemand.com/login/callback"</a:t>
            </a:r>
            <a:endParaRPr kumimoji="0" sz="1400" b="0" i="0" u="none" strike="noStrike" kern="0" cap="none" spc="0" normalizeH="0" baseline="0" noProof="0" dirty="0">
              <a:ln>
                <a:noFill/>
              </a:ln>
              <a:solidFill>
                <a:srgbClr val="000000"/>
              </a:solidFill>
              <a:effectLst/>
              <a:uLnTx/>
              <a:uFillTx/>
              <a:latin typeface="Consolas"/>
              <a:ea typeface="Consolas"/>
              <a:cs typeface="Consolas"/>
              <a:sym typeface="Consola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a:ea typeface="Consolas"/>
                <a:cs typeface="Consolas"/>
                <a:sym typeface="Consolas"/>
              </a:rPr>
              <a:t>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a:ea typeface="Consolas"/>
                <a:cs typeface="Consolas"/>
                <a:sym typeface="Consolas"/>
              </a:rPr>
              <a:t>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onsolas"/>
                <a:ea typeface="Consolas"/>
                <a:cs typeface="Consolas"/>
                <a:sym typeface="Consolas"/>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487890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sp>
        <p:nvSpPr>
          <p:cNvPr id="1811" name="Google Shape;1811;p102"/>
          <p:cNvSpPr txBox="1"/>
          <p:nvPr/>
        </p:nvSpPr>
        <p:spPr>
          <a:xfrm>
            <a:off x="191294" y="889843"/>
            <a:ext cx="11806237" cy="5078313"/>
          </a:xfrm>
          <a:prstGeom prst="rect">
            <a:avLst/>
          </a:prstGeom>
          <a:noFill/>
          <a:ln>
            <a:noFill/>
          </a:ln>
        </p:spPr>
        <p:txBody>
          <a:bodyPr spcFirstLastPara="1" wrap="square" lIns="91425" tIns="45700" rIns="91425" bIns="45700" anchor="t" anchorCtr="0">
            <a:spAutoFit/>
          </a:bodyPr>
          <a:lstStyle/>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Create the Dev space in BAS tool</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Open the bas tool and open folder to choose projects folder</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We have to open terminal and login to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btp</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a/c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cf</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login -a https://api.cf.us10-001.hana.ondemand.com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sso</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Press F1 and choose open application generator to generate Fiori app of template: List Report Template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Select the system as AOC and choose our service binding name for processor</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Provide app details, deployment details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btp</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launchpad details and create app</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Right click on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mta.yml</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and build MTA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archieve</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Choose F1, open application info and select deploy</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Assign the roles of our Launchpad service to our user</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Open SAP Build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workzone</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and create a site with name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mylaunchpad</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Go to channel manager and refresh the apps which are stored in html5-repository</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Go to content manager and choose content explorer and pull the app</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Create a catalog and a group and add our app to them</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Go to everyone role and assign the app to the role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Open the site to test our app</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Repeat the same steps if there is a change in the app.</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We need to create a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git</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repository and push our app code (backup)</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Register a web hook and use the same in CI CD service so that the application will deploy automatically to BTP cloud</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812" name="Google Shape;1812;p102"/>
          <p:cNvSpPr txBox="1"/>
          <p:nvPr/>
        </p:nvSpPr>
        <p:spPr>
          <a:xfrm>
            <a:off x="191294" y="96431"/>
            <a:ext cx="11231710" cy="64616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How did Anubhav build and deploy fiori</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07"/>
        <p:cNvGrpSpPr/>
        <p:nvPr/>
      </p:nvGrpSpPr>
      <p:grpSpPr>
        <a:xfrm>
          <a:off x="0" y="0"/>
          <a:ext cx="0" cy="0"/>
          <a:chOff x="0" y="0"/>
          <a:chExt cx="0" cy="0"/>
        </a:xfrm>
      </p:grpSpPr>
      <p:sp>
        <p:nvSpPr>
          <p:cNvPr id="1909" name="Google Shape;1909;p108"/>
          <p:cNvSpPr txBox="1"/>
          <p:nvPr/>
        </p:nvSpPr>
        <p:spPr>
          <a:xfrm>
            <a:off x="224979" y="788088"/>
            <a:ext cx="11806237" cy="286232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Git is a source code repository management system, git hub is a repository on internet. We interact with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github</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using git software. If I want to take a backup of all our code which we created in AOC system, git is a great choice. This way we can also export import our code between cloud and on-premise system.</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For cloud system, we use git plugin in eclipse which is provided by SAP. The installation was covered in 3</a:t>
            </a:r>
            <a:r>
              <a:rPr kumimoji="0" lang="en-US" sz="1800" b="0" i="0" u="none" strike="noStrike" kern="0" cap="none" spc="0" normalizeH="0" baseline="30000" noProof="0" dirty="0">
                <a:ln>
                  <a:noFill/>
                </a:ln>
                <a:solidFill>
                  <a:srgbClr val="000000"/>
                </a:solidFill>
                <a:effectLst/>
                <a:uLnTx/>
                <a:uFillTx/>
                <a:latin typeface="Calibri"/>
                <a:ea typeface="Calibri"/>
                <a:cs typeface="Calibri"/>
                <a:sym typeface="Calibri"/>
              </a:rPr>
              <a:t>rd</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session.</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Steps: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Pts val="1800"/>
              <a:buFont typeface="Calibri"/>
              <a:buAutoNum type="arabicPeriod"/>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We need to add the plugin for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abap</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git in ADT - </a:t>
            </a:r>
            <a:r>
              <a:rPr kumimoji="0" lang="en-US" sz="1400" b="0" i="0" u="sng" strike="noStrike" kern="0" cap="none" spc="0" normalizeH="0" baseline="0" noProof="0" dirty="0">
                <a:ln>
                  <a:noFill/>
                </a:ln>
                <a:solidFill>
                  <a:srgbClr val="E6EDF3"/>
                </a:solidFill>
                <a:effectLst/>
                <a:uLnTx/>
                <a:uFillTx/>
                <a:latin typeface="Arial"/>
                <a:ea typeface="Arial"/>
                <a:cs typeface="Arial"/>
                <a:sym typeface="Arial"/>
                <a:hlinkClick r:id="rId3">
                  <a:extLst>
                    <a:ext uri="{A12FA001-AC4F-418D-AE19-62706E023703}">
                      <ahyp:hlinkClr xmlns:ahyp="http://schemas.microsoft.com/office/drawing/2018/hyperlinkcolor" val="tx"/>
                    </a:ext>
                  </a:extLst>
                </a:hlinkClick>
              </a:rPr>
              <a:t>http://eclipse.abapgit.org/updatesite/</a:t>
            </a:r>
            <a:endParaRPr kumimoji="0" sz="1400" b="0" i="0" u="none" strike="noStrike" kern="0" cap="none" spc="0" normalizeH="0" baseline="0" noProof="0" dirty="0">
              <a:ln>
                <a:noFill/>
              </a:ln>
              <a:solidFill>
                <a:srgbClr val="E6EDF3"/>
              </a:solidFill>
              <a:effectLst/>
              <a:uLnTx/>
              <a:uFillTx/>
              <a:latin typeface="Arial"/>
              <a:ea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Pts val="1800"/>
              <a:buFont typeface="Calibri"/>
              <a:buAutoNum type="arabicPeriod"/>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Create a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github</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account and add a PAT token under developer setting</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Pts val="1800"/>
              <a:buFont typeface="Calibri"/>
              <a:buAutoNum type="arabicPeriod"/>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Create a repository in git hub</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Pts val="1800"/>
              <a:buFont typeface="Calibri"/>
              <a:buAutoNum type="arabicPeriod"/>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Click on Add to link a repository and paste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url</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from step 3</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228600" algn="l" defTabSz="914400" rtl="0" eaLnBrk="1" fontAlgn="auto" latinLnBrk="0" hangingPunct="1">
              <a:lnSpc>
                <a:spcPct val="100000"/>
              </a:lnSpc>
              <a:spcBef>
                <a:spcPts val="0"/>
              </a:spcBef>
              <a:spcAft>
                <a:spcPts val="0"/>
              </a:spcAft>
              <a:buClr>
                <a:srgbClr val="000000"/>
              </a:buClr>
              <a:buSzPts val="1800"/>
              <a:buFont typeface="Calibri"/>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910" name="Google Shape;1910;p108"/>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err="1">
                <a:ln>
                  <a:noFill/>
                </a:ln>
                <a:solidFill>
                  <a:srgbClr val="FFC000"/>
                </a:solidFill>
                <a:effectLst/>
                <a:uLnTx/>
                <a:uFillTx/>
                <a:latin typeface="Cooper Black" panose="0208090404030B020404" pitchFamily="18" charset="0"/>
                <a:ea typeface="Corben"/>
                <a:cs typeface="Corben"/>
                <a:sym typeface="Corben"/>
              </a:rPr>
              <a:t>Git</a:t>
            </a: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 and ABAP on </a:t>
            </a:r>
            <a:r>
              <a:rPr kumimoji="0" lang="en-US" sz="3599" b="0" i="0" u="none" strike="noStrike" kern="0" cap="none" spc="0" normalizeH="0" baseline="0" noProof="0" dirty="0" err="1">
                <a:ln>
                  <a:noFill/>
                </a:ln>
                <a:solidFill>
                  <a:srgbClr val="FFC000"/>
                </a:solidFill>
                <a:effectLst/>
                <a:uLnTx/>
                <a:uFillTx/>
                <a:latin typeface="Cooper Black" panose="0208090404030B020404" pitchFamily="18" charset="0"/>
                <a:ea typeface="Corben"/>
                <a:cs typeface="Corben"/>
                <a:sym typeface="Corben"/>
              </a:rPr>
              <a:t>git</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FFB1-B477-7234-7772-C52F2881B973}"/>
              </a:ext>
            </a:extLst>
          </p:cNvPr>
          <p:cNvSpPr>
            <a:spLocks noGrp="1"/>
          </p:cNvSpPr>
          <p:nvPr>
            <p:ph type="title"/>
          </p:nvPr>
        </p:nvSpPr>
        <p:spPr/>
        <p:txBody>
          <a:bodyPr/>
          <a:lstStyle/>
          <a:p>
            <a:r>
              <a:rPr lang="en-US" dirty="0">
                <a:solidFill>
                  <a:schemeClr val="accent1"/>
                </a:solidFill>
              </a:rPr>
              <a:t>Git and Git HUB</a:t>
            </a:r>
          </a:p>
        </p:txBody>
      </p:sp>
      <p:pic>
        <p:nvPicPr>
          <p:cNvPr id="47" name="Picture 46">
            <a:extLst>
              <a:ext uri="{FF2B5EF4-FFF2-40B4-BE49-F238E27FC236}">
                <a16:creationId xmlns:a16="http://schemas.microsoft.com/office/drawing/2014/main" id="{56007C54-3524-9466-6672-46E876D55D02}"/>
              </a:ext>
            </a:extLst>
          </p:cNvPr>
          <p:cNvPicPr>
            <a:picLocks noChangeAspect="1"/>
          </p:cNvPicPr>
          <p:nvPr/>
        </p:nvPicPr>
        <p:blipFill>
          <a:blip r:embed="rId3"/>
          <a:stretch>
            <a:fillRect/>
          </a:stretch>
        </p:blipFill>
        <p:spPr>
          <a:xfrm>
            <a:off x="477787" y="980728"/>
            <a:ext cx="10969943" cy="5519564"/>
          </a:xfrm>
          <a:prstGeom prst="rect">
            <a:avLst/>
          </a:prstGeom>
        </p:spPr>
      </p:pic>
    </p:spTree>
    <p:extLst>
      <p:ext uri="{BB962C8B-B14F-4D97-AF65-F5344CB8AC3E}">
        <p14:creationId xmlns:p14="http://schemas.microsoft.com/office/powerpoint/2010/main" val="3537643399"/>
      </p:ext>
    </p:extLst>
  </p:cSld>
  <p:clrMapOvr>
    <a:overrideClrMapping bg1="lt1" tx1="dk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Architecture</a:t>
            </a:r>
            <a:endParaRPr sz="3599" dirty="0">
              <a:solidFill>
                <a:srgbClr val="FFC000"/>
              </a:solidFill>
              <a:latin typeface="Cooper Black" panose="0208090404030B020404" pitchFamily="18" charset="0"/>
              <a:ea typeface="Corben"/>
              <a:cs typeface="Corben"/>
              <a:sym typeface="Corben"/>
            </a:endParaRPr>
          </a:p>
        </p:txBody>
      </p: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pic>
        <p:nvPicPr>
          <p:cNvPr id="3076" name="Picture 4" descr="Build and Deploy UI5 Freestyle Applications to SAP... - SAP Community">
            <a:extLst>
              <a:ext uri="{FF2B5EF4-FFF2-40B4-BE49-F238E27FC236}">
                <a16:creationId xmlns:a16="http://schemas.microsoft.com/office/drawing/2014/main" id="{688F8252-8736-0CE9-3D02-4CC8E7FFAF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3008" y="1019096"/>
            <a:ext cx="11172144" cy="5107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3370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07"/>
        <p:cNvGrpSpPr/>
        <p:nvPr/>
      </p:nvGrpSpPr>
      <p:grpSpPr>
        <a:xfrm>
          <a:off x="0" y="0"/>
          <a:ext cx="0" cy="0"/>
          <a:chOff x="0" y="0"/>
          <a:chExt cx="0" cy="0"/>
        </a:xfrm>
      </p:grpSpPr>
      <p:sp>
        <p:nvSpPr>
          <p:cNvPr id="1909" name="Google Shape;1909;p108"/>
          <p:cNvSpPr txBox="1"/>
          <p:nvPr/>
        </p:nvSpPr>
        <p:spPr>
          <a:xfrm>
            <a:off x="224979" y="788088"/>
            <a:ext cx="11806237"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Git is a source code repository management system, git hub is a repository on internet. We interact with </a:t>
            </a:r>
            <a:r>
              <a:rPr lang="en-US" sz="1800" dirty="0" err="1">
                <a:solidFill>
                  <a:schemeClr val="dk1"/>
                </a:solidFill>
                <a:latin typeface="Calibri"/>
                <a:ea typeface="Calibri"/>
                <a:cs typeface="Calibri"/>
                <a:sym typeface="Calibri"/>
              </a:rPr>
              <a:t>github</a:t>
            </a:r>
            <a:r>
              <a:rPr lang="en-US" sz="1800" dirty="0">
                <a:solidFill>
                  <a:schemeClr val="dk1"/>
                </a:solidFill>
                <a:latin typeface="Calibri"/>
                <a:ea typeface="Calibri"/>
                <a:cs typeface="Calibri"/>
                <a:sym typeface="Calibri"/>
              </a:rPr>
              <a:t> using git software. If I want to take a backup of all our code which we created in AOC system, git is a great choice. This way we can also export import our code between cloud and on-premise system.</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For cloud system, we use git plugin in eclipse which is provided by SAP. The installation was covered in 3</a:t>
            </a:r>
            <a:r>
              <a:rPr lang="en-US" sz="1800" baseline="30000" dirty="0">
                <a:solidFill>
                  <a:schemeClr val="dk1"/>
                </a:solidFill>
                <a:latin typeface="Calibri"/>
                <a:ea typeface="Calibri"/>
                <a:cs typeface="Calibri"/>
                <a:sym typeface="Calibri"/>
              </a:rPr>
              <a:t>rd</a:t>
            </a:r>
            <a:r>
              <a:rPr lang="en-US" sz="1800" dirty="0">
                <a:solidFill>
                  <a:schemeClr val="dk1"/>
                </a:solidFill>
                <a:latin typeface="Calibri"/>
                <a:ea typeface="Calibri"/>
                <a:cs typeface="Calibri"/>
                <a:sym typeface="Calibri"/>
              </a:rPr>
              <a:t> session.</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Steps:</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We need to add the plugin for </a:t>
            </a:r>
            <a:r>
              <a:rPr lang="en-US" sz="1800" dirty="0" err="1">
                <a:solidFill>
                  <a:schemeClr val="dk1"/>
                </a:solidFill>
                <a:latin typeface="Calibri"/>
                <a:ea typeface="Calibri"/>
                <a:cs typeface="Calibri"/>
                <a:sym typeface="Calibri"/>
              </a:rPr>
              <a:t>abap</a:t>
            </a:r>
            <a:r>
              <a:rPr lang="en-US" sz="1800" dirty="0">
                <a:solidFill>
                  <a:schemeClr val="dk1"/>
                </a:solidFill>
                <a:latin typeface="Calibri"/>
                <a:ea typeface="Calibri"/>
                <a:cs typeface="Calibri"/>
                <a:sym typeface="Calibri"/>
              </a:rPr>
              <a:t> git in ADT - </a:t>
            </a:r>
            <a:r>
              <a:rPr lang="en-US" sz="1400" b="0" i="0" u="sng" dirty="0">
                <a:solidFill>
                  <a:srgbClr val="E6EDF3"/>
                </a:solidFill>
                <a:latin typeface="Arial"/>
                <a:ea typeface="Arial"/>
                <a:cs typeface="Arial"/>
                <a:sym typeface="Arial"/>
                <a:hlinkClick r:id="rId3">
                  <a:extLst>
                    <a:ext uri="{A12FA001-AC4F-418D-AE19-62706E023703}">
                      <ahyp:hlinkClr xmlns:ahyp="http://schemas.microsoft.com/office/drawing/2018/hyperlinkcolor" val="tx"/>
                    </a:ext>
                  </a:extLst>
                </a:hlinkClick>
              </a:rPr>
              <a:t>http://eclipse.abapgit.org/updatesite/</a:t>
            </a:r>
            <a:endParaRPr sz="1400" b="0" i="0" dirty="0">
              <a:solidFill>
                <a:srgbClr val="E6EDF3"/>
              </a:solidFill>
              <a:latin typeface="Arial"/>
              <a:ea typeface="Arial"/>
              <a:cs typeface="Arial"/>
              <a:sym typeface="Arial"/>
            </a:endParaRPr>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a </a:t>
            </a:r>
            <a:r>
              <a:rPr lang="en-US" sz="1800" dirty="0" err="1">
                <a:solidFill>
                  <a:schemeClr val="dk1"/>
                </a:solidFill>
                <a:latin typeface="Calibri"/>
                <a:ea typeface="Calibri"/>
                <a:cs typeface="Calibri"/>
                <a:sym typeface="Calibri"/>
              </a:rPr>
              <a:t>github</a:t>
            </a:r>
            <a:r>
              <a:rPr lang="en-US" sz="1800" dirty="0">
                <a:solidFill>
                  <a:schemeClr val="dk1"/>
                </a:solidFill>
                <a:latin typeface="Calibri"/>
                <a:ea typeface="Calibri"/>
                <a:cs typeface="Calibri"/>
                <a:sym typeface="Calibri"/>
              </a:rPr>
              <a:t> account and add a PAT token under developer setting</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a repository in git hub</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Click on Add to link a repository and paste </a:t>
            </a:r>
            <a:r>
              <a:rPr lang="en-US" sz="1800" dirty="0" err="1">
                <a:solidFill>
                  <a:schemeClr val="dk1"/>
                </a:solidFill>
                <a:latin typeface="Calibri"/>
                <a:ea typeface="Calibri"/>
                <a:cs typeface="Calibri"/>
                <a:sym typeface="Calibri"/>
              </a:rPr>
              <a:t>url</a:t>
            </a:r>
            <a:r>
              <a:rPr lang="en-US" sz="1800" dirty="0">
                <a:solidFill>
                  <a:schemeClr val="dk1"/>
                </a:solidFill>
                <a:latin typeface="Calibri"/>
                <a:ea typeface="Calibri"/>
                <a:cs typeface="Calibri"/>
                <a:sym typeface="Calibri"/>
              </a:rPr>
              <a:t> from step 3</a:t>
            </a:r>
            <a:endParaRPr dirty="0"/>
          </a:p>
          <a:p>
            <a:pPr marL="342900" marR="0" lvl="0" indent="-228600" algn="l" rtl="0">
              <a:spcBef>
                <a:spcPts val="0"/>
              </a:spcBef>
              <a:spcAft>
                <a:spcPts val="0"/>
              </a:spcAft>
              <a:buClr>
                <a:schemeClr val="dk1"/>
              </a:buClr>
              <a:buSzPts val="1800"/>
              <a:buFont typeface="Calibri"/>
              <a:buNone/>
            </a:pPr>
            <a:endParaRPr sz="1800" dirty="0">
              <a:solidFill>
                <a:schemeClr val="dk1"/>
              </a:solidFill>
              <a:latin typeface="Calibri"/>
              <a:ea typeface="Calibri"/>
              <a:cs typeface="Calibri"/>
              <a:sym typeface="Calibri"/>
            </a:endParaRPr>
          </a:p>
        </p:txBody>
      </p:sp>
      <p:sp>
        <p:nvSpPr>
          <p:cNvPr id="1910" name="Google Shape;1910;p108"/>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err="1">
                <a:solidFill>
                  <a:srgbClr val="FFC000"/>
                </a:solidFill>
                <a:latin typeface="Cooper Black" panose="0208090404030B020404" pitchFamily="18" charset="0"/>
                <a:ea typeface="Corben"/>
                <a:cs typeface="Corben"/>
                <a:sym typeface="Corben"/>
              </a:rPr>
              <a:t>Git</a:t>
            </a:r>
            <a:r>
              <a:rPr lang="en-US" sz="3599" dirty="0">
                <a:solidFill>
                  <a:srgbClr val="FFC000"/>
                </a:solidFill>
                <a:latin typeface="Cooper Black" panose="0208090404030B020404" pitchFamily="18" charset="0"/>
                <a:ea typeface="Corben"/>
                <a:cs typeface="Corben"/>
                <a:sym typeface="Corben"/>
              </a:rPr>
              <a:t> and ABAP on </a:t>
            </a:r>
            <a:r>
              <a:rPr lang="en-US" sz="3599" dirty="0" err="1">
                <a:solidFill>
                  <a:srgbClr val="FFC000"/>
                </a:solidFill>
                <a:latin typeface="Cooper Black" panose="0208090404030B020404" pitchFamily="18" charset="0"/>
                <a:ea typeface="Corben"/>
                <a:cs typeface="Corben"/>
                <a:sym typeface="Corben"/>
              </a:rPr>
              <a:t>git</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FFB1-B477-7234-7772-C52F2881B973}"/>
              </a:ext>
            </a:extLst>
          </p:cNvPr>
          <p:cNvSpPr>
            <a:spLocks noGrp="1"/>
          </p:cNvSpPr>
          <p:nvPr>
            <p:ph type="title"/>
          </p:nvPr>
        </p:nvSpPr>
        <p:spPr/>
        <p:txBody>
          <a:bodyPr/>
          <a:lstStyle/>
          <a:p>
            <a:r>
              <a:rPr lang="en-US" dirty="0">
                <a:solidFill>
                  <a:schemeClr val="accent1"/>
                </a:solidFill>
              </a:rPr>
              <a:t>Git and Git HUB</a:t>
            </a:r>
          </a:p>
        </p:txBody>
      </p:sp>
      <p:pic>
        <p:nvPicPr>
          <p:cNvPr id="47" name="Picture 46">
            <a:extLst>
              <a:ext uri="{FF2B5EF4-FFF2-40B4-BE49-F238E27FC236}">
                <a16:creationId xmlns:a16="http://schemas.microsoft.com/office/drawing/2014/main" id="{56007C54-3524-9466-6672-46E876D55D02}"/>
              </a:ext>
            </a:extLst>
          </p:cNvPr>
          <p:cNvPicPr>
            <a:picLocks noChangeAspect="1"/>
          </p:cNvPicPr>
          <p:nvPr/>
        </p:nvPicPr>
        <p:blipFill>
          <a:blip r:embed="rId3"/>
          <a:stretch>
            <a:fillRect/>
          </a:stretch>
        </p:blipFill>
        <p:spPr>
          <a:xfrm>
            <a:off x="477787" y="980728"/>
            <a:ext cx="10969943" cy="5519564"/>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975E96B-4839-068F-69C5-0193F1C19467}"/>
                  </a:ext>
                </a:extLst>
              </p14:cNvPr>
              <p14:cNvContentPartPr/>
              <p14:nvPr/>
            </p14:nvContentPartPr>
            <p14:xfrm>
              <a:off x="2166480" y="1066680"/>
              <a:ext cx="8994240" cy="1333440"/>
            </p14:xfrm>
          </p:contentPart>
        </mc:Choice>
        <mc:Fallback xmlns="">
          <p:pic>
            <p:nvPicPr>
              <p:cNvPr id="3" name="Ink 2">
                <a:extLst>
                  <a:ext uri="{FF2B5EF4-FFF2-40B4-BE49-F238E27FC236}">
                    <a16:creationId xmlns:a16="http://schemas.microsoft.com/office/drawing/2014/main" id="{F975E96B-4839-068F-69C5-0193F1C19467}"/>
                  </a:ext>
                </a:extLst>
              </p:cNvPr>
              <p:cNvPicPr/>
              <p:nvPr/>
            </p:nvPicPr>
            <p:blipFill>
              <a:blip r:embed="rId5"/>
              <a:stretch>
                <a:fillRect/>
              </a:stretch>
            </p:blipFill>
            <p:spPr>
              <a:xfrm>
                <a:off x="2157120" y="1057320"/>
                <a:ext cx="9012960" cy="1352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1ECAAA55-31B3-5D74-32AC-F4B9C53806C0}"/>
                  </a:ext>
                </a:extLst>
              </p14:cNvPr>
              <p14:cNvContentPartPr/>
              <p14:nvPr/>
            </p14:nvContentPartPr>
            <p14:xfrm>
              <a:off x="9726772" y="4123822"/>
              <a:ext cx="785520" cy="360"/>
            </p14:xfrm>
          </p:contentPart>
        </mc:Choice>
        <mc:Fallback xmlns="">
          <p:pic>
            <p:nvPicPr>
              <p:cNvPr id="4" name="Ink 3">
                <a:extLst>
                  <a:ext uri="{FF2B5EF4-FFF2-40B4-BE49-F238E27FC236}">
                    <a16:creationId xmlns:a16="http://schemas.microsoft.com/office/drawing/2014/main" id="{1ECAAA55-31B3-5D74-32AC-F4B9C53806C0}"/>
                  </a:ext>
                </a:extLst>
              </p:cNvPr>
              <p:cNvPicPr/>
              <p:nvPr/>
            </p:nvPicPr>
            <p:blipFill>
              <a:blip r:embed="rId7"/>
              <a:stretch>
                <a:fillRect/>
              </a:stretch>
            </p:blipFill>
            <p:spPr>
              <a:xfrm>
                <a:off x="9717772" y="4115182"/>
                <a:ext cx="803160" cy="18000"/>
              </a:xfrm>
              <a:prstGeom prst="rect">
                <a:avLst/>
              </a:prstGeom>
            </p:spPr>
          </p:pic>
        </mc:Fallback>
      </mc:AlternateContent>
      <p:grpSp>
        <p:nvGrpSpPr>
          <p:cNvPr id="41" name="Group 40">
            <a:extLst>
              <a:ext uri="{FF2B5EF4-FFF2-40B4-BE49-F238E27FC236}">
                <a16:creationId xmlns:a16="http://schemas.microsoft.com/office/drawing/2014/main" id="{49D090D8-CF5F-4637-C7CE-8C9A80A79A21}"/>
              </a:ext>
            </a:extLst>
          </p:cNvPr>
          <p:cNvGrpSpPr/>
          <p:nvPr/>
        </p:nvGrpSpPr>
        <p:grpSpPr>
          <a:xfrm>
            <a:off x="10415812" y="2669062"/>
            <a:ext cx="1684080" cy="2331360"/>
            <a:chOff x="10415812" y="2669062"/>
            <a:chExt cx="1684080" cy="2331360"/>
          </a:xfrm>
        </p:grpSpPr>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2CF0D8E1-819A-67E7-BCC2-FE39A3377601}"/>
                    </a:ext>
                  </a:extLst>
                </p14:cNvPr>
                <p14:cNvContentPartPr/>
                <p14:nvPr/>
              </p14:nvContentPartPr>
              <p14:xfrm>
                <a:off x="11524972" y="2757262"/>
                <a:ext cx="62280" cy="179640"/>
              </p14:xfrm>
            </p:contentPart>
          </mc:Choice>
          <mc:Fallback xmlns="">
            <p:pic>
              <p:nvPicPr>
                <p:cNvPr id="5" name="Ink 4">
                  <a:extLst>
                    <a:ext uri="{FF2B5EF4-FFF2-40B4-BE49-F238E27FC236}">
                      <a16:creationId xmlns:a16="http://schemas.microsoft.com/office/drawing/2014/main" id="{2CF0D8E1-819A-67E7-BCC2-FE39A3377601}"/>
                    </a:ext>
                  </a:extLst>
                </p:cNvPr>
                <p:cNvPicPr/>
                <p:nvPr/>
              </p:nvPicPr>
              <p:blipFill>
                <a:blip r:embed="rId9"/>
                <a:stretch>
                  <a:fillRect/>
                </a:stretch>
              </p:blipFill>
              <p:spPr>
                <a:xfrm>
                  <a:off x="11515972" y="2748262"/>
                  <a:ext cx="7992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99B15593-7119-791A-E1E2-8DCD16F4BE6F}"/>
                    </a:ext>
                  </a:extLst>
                </p14:cNvPr>
                <p14:cNvContentPartPr/>
                <p14:nvPr/>
              </p14:nvContentPartPr>
              <p14:xfrm>
                <a:off x="11603812" y="2783182"/>
                <a:ext cx="106920" cy="168120"/>
              </p14:xfrm>
            </p:contentPart>
          </mc:Choice>
          <mc:Fallback xmlns="">
            <p:pic>
              <p:nvPicPr>
                <p:cNvPr id="6" name="Ink 5">
                  <a:extLst>
                    <a:ext uri="{FF2B5EF4-FFF2-40B4-BE49-F238E27FC236}">
                      <a16:creationId xmlns:a16="http://schemas.microsoft.com/office/drawing/2014/main" id="{99B15593-7119-791A-E1E2-8DCD16F4BE6F}"/>
                    </a:ext>
                  </a:extLst>
                </p:cNvPr>
                <p:cNvPicPr/>
                <p:nvPr/>
              </p:nvPicPr>
              <p:blipFill>
                <a:blip r:embed="rId11"/>
                <a:stretch>
                  <a:fillRect/>
                </a:stretch>
              </p:blipFill>
              <p:spPr>
                <a:xfrm>
                  <a:off x="11595172" y="2774182"/>
                  <a:ext cx="12456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Ink 6">
                  <a:extLst>
                    <a:ext uri="{FF2B5EF4-FFF2-40B4-BE49-F238E27FC236}">
                      <a16:creationId xmlns:a16="http://schemas.microsoft.com/office/drawing/2014/main" id="{335B5930-8FD1-3236-4B71-1D1BC04330A8}"/>
                    </a:ext>
                  </a:extLst>
                </p14:cNvPr>
                <p14:cNvContentPartPr/>
                <p14:nvPr/>
              </p14:nvContentPartPr>
              <p14:xfrm>
                <a:off x="11813332" y="2827462"/>
                <a:ext cx="9000" cy="24120"/>
              </p14:xfrm>
            </p:contentPart>
          </mc:Choice>
          <mc:Fallback xmlns="">
            <p:pic>
              <p:nvPicPr>
                <p:cNvPr id="7" name="Ink 6">
                  <a:extLst>
                    <a:ext uri="{FF2B5EF4-FFF2-40B4-BE49-F238E27FC236}">
                      <a16:creationId xmlns:a16="http://schemas.microsoft.com/office/drawing/2014/main" id="{335B5930-8FD1-3236-4B71-1D1BC04330A8}"/>
                    </a:ext>
                  </a:extLst>
                </p:cNvPr>
                <p:cNvPicPr/>
                <p:nvPr/>
              </p:nvPicPr>
              <p:blipFill>
                <a:blip r:embed="rId13"/>
                <a:stretch>
                  <a:fillRect/>
                </a:stretch>
              </p:blipFill>
              <p:spPr>
                <a:xfrm>
                  <a:off x="11804332" y="2818822"/>
                  <a:ext cx="266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Ink 7">
                  <a:extLst>
                    <a:ext uri="{FF2B5EF4-FFF2-40B4-BE49-F238E27FC236}">
                      <a16:creationId xmlns:a16="http://schemas.microsoft.com/office/drawing/2014/main" id="{DD736712-5169-FA35-BD7E-BCDA880C9572}"/>
                    </a:ext>
                  </a:extLst>
                </p14:cNvPr>
                <p14:cNvContentPartPr/>
                <p14:nvPr/>
              </p14:nvContentPartPr>
              <p14:xfrm>
                <a:off x="11798212" y="2945542"/>
                <a:ext cx="3240" cy="2880"/>
              </p14:xfrm>
            </p:contentPart>
          </mc:Choice>
          <mc:Fallback xmlns="">
            <p:pic>
              <p:nvPicPr>
                <p:cNvPr id="8" name="Ink 7">
                  <a:extLst>
                    <a:ext uri="{FF2B5EF4-FFF2-40B4-BE49-F238E27FC236}">
                      <a16:creationId xmlns:a16="http://schemas.microsoft.com/office/drawing/2014/main" id="{DD736712-5169-FA35-BD7E-BCDA880C9572}"/>
                    </a:ext>
                  </a:extLst>
                </p:cNvPr>
                <p:cNvPicPr/>
                <p:nvPr/>
              </p:nvPicPr>
              <p:blipFill>
                <a:blip r:embed="rId15"/>
                <a:stretch>
                  <a:fillRect/>
                </a:stretch>
              </p:blipFill>
              <p:spPr>
                <a:xfrm>
                  <a:off x="11789572" y="2936542"/>
                  <a:ext cx="2088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Ink 8">
                  <a:extLst>
                    <a:ext uri="{FF2B5EF4-FFF2-40B4-BE49-F238E27FC236}">
                      <a16:creationId xmlns:a16="http://schemas.microsoft.com/office/drawing/2014/main" id="{6B658275-0BB5-F681-C9B5-849CE8F07C7E}"/>
                    </a:ext>
                  </a:extLst>
                </p14:cNvPr>
                <p14:cNvContentPartPr/>
                <p14:nvPr/>
              </p14:nvContentPartPr>
              <p14:xfrm>
                <a:off x="11893612" y="2845462"/>
                <a:ext cx="73080" cy="114120"/>
              </p14:xfrm>
            </p:contentPart>
          </mc:Choice>
          <mc:Fallback xmlns="">
            <p:pic>
              <p:nvPicPr>
                <p:cNvPr id="9" name="Ink 8">
                  <a:extLst>
                    <a:ext uri="{FF2B5EF4-FFF2-40B4-BE49-F238E27FC236}">
                      <a16:creationId xmlns:a16="http://schemas.microsoft.com/office/drawing/2014/main" id="{6B658275-0BB5-F681-C9B5-849CE8F07C7E}"/>
                    </a:ext>
                  </a:extLst>
                </p:cNvPr>
                <p:cNvPicPr/>
                <p:nvPr/>
              </p:nvPicPr>
              <p:blipFill>
                <a:blip r:embed="rId17"/>
                <a:stretch>
                  <a:fillRect/>
                </a:stretch>
              </p:blipFill>
              <p:spPr>
                <a:xfrm>
                  <a:off x="11884612" y="2836822"/>
                  <a:ext cx="907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Ink 9">
                  <a:extLst>
                    <a:ext uri="{FF2B5EF4-FFF2-40B4-BE49-F238E27FC236}">
                      <a16:creationId xmlns:a16="http://schemas.microsoft.com/office/drawing/2014/main" id="{72343452-9AD9-DA5E-08F4-210941789787}"/>
                    </a:ext>
                  </a:extLst>
                </p14:cNvPr>
                <p14:cNvContentPartPr/>
                <p14:nvPr/>
              </p14:nvContentPartPr>
              <p14:xfrm>
                <a:off x="11991892" y="2872102"/>
                <a:ext cx="91800" cy="111600"/>
              </p14:xfrm>
            </p:contentPart>
          </mc:Choice>
          <mc:Fallback xmlns="">
            <p:pic>
              <p:nvPicPr>
                <p:cNvPr id="10" name="Ink 9">
                  <a:extLst>
                    <a:ext uri="{FF2B5EF4-FFF2-40B4-BE49-F238E27FC236}">
                      <a16:creationId xmlns:a16="http://schemas.microsoft.com/office/drawing/2014/main" id="{72343452-9AD9-DA5E-08F4-210941789787}"/>
                    </a:ext>
                  </a:extLst>
                </p:cNvPr>
                <p:cNvPicPr/>
                <p:nvPr/>
              </p:nvPicPr>
              <p:blipFill>
                <a:blip r:embed="rId19"/>
                <a:stretch>
                  <a:fillRect/>
                </a:stretch>
              </p:blipFill>
              <p:spPr>
                <a:xfrm>
                  <a:off x="11982892" y="2863462"/>
                  <a:ext cx="1094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Ink 10">
                  <a:extLst>
                    <a:ext uri="{FF2B5EF4-FFF2-40B4-BE49-F238E27FC236}">
                      <a16:creationId xmlns:a16="http://schemas.microsoft.com/office/drawing/2014/main" id="{0B65B8CC-037E-25C9-0D80-C2742DFF0C5C}"/>
                    </a:ext>
                  </a:extLst>
                </p14:cNvPr>
                <p14:cNvContentPartPr/>
                <p14:nvPr/>
              </p14:nvContentPartPr>
              <p14:xfrm>
                <a:off x="10726492" y="2669062"/>
                <a:ext cx="81360" cy="164160"/>
              </p14:xfrm>
            </p:contentPart>
          </mc:Choice>
          <mc:Fallback xmlns="">
            <p:pic>
              <p:nvPicPr>
                <p:cNvPr id="11" name="Ink 10">
                  <a:extLst>
                    <a:ext uri="{FF2B5EF4-FFF2-40B4-BE49-F238E27FC236}">
                      <a16:creationId xmlns:a16="http://schemas.microsoft.com/office/drawing/2014/main" id="{0B65B8CC-037E-25C9-0D80-C2742DFF0C5C}"/>
                    </a:ext>
                  </a:extLst>
                </p:cNvPr>
                <p:cNvPicPr/>
                <p:nvPr/>
              </p:nvPicPr>
              <p:blipFill>
                <a:blip r:embed="rId21"/>
                <a:stretch>
                  <a:fillRect/>
                </a:stretch>
              </p:blipFill>
              <p:spPr>
                <a:xfrm>
                  <a:off x="10717492" y="2660422"/>
                  <a:ext cx="990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Ink 11">
                  <a:extLst>
                    <a:ext uri="{FF2B5EF4-FFF2-40B4-BE49-F238E27FC236}">
                      <a16:creationId xmlns:a16="http://schemas.microsoft.com/office/drawing/2014/main" id="{6990AF5F-5243-C12E-9CE7-E4EBF430F8E1}"/>
                    </a:ext>
                  </a:extLst>
                </p14:cNvPr>
                <p14:cNvContentPartPr/>
                <p14:nvPr/>
              </p14:nvContentPartPr>
              <p14:xfrm>
                <a:off x="10886332" y="2728102"/>
                <a:ext cx="12960" cy="98280"/>
              </p14:xfrm>
            </p:contentPart>
          </mc:Choice>
          <mc:Fallback xmlns="">
            <p:pic>
              <p:nvPicPr>
                <p:cNvPr id="12" name="Ink 11">
                  <a:extLst>
                    <a:ext uri="{FF2B5EF4-FFF2-40B4-BE49-F238E27FC236}">
                      <a16:creationId xmlns:a16="http://schemas.microsoft.com/office/drawing/2014/main" id="{6990AF5F-5243-C12E-9CE7-E4EBF430F8E1}"/>
                    </a:ext>
                  </a:extLst>
                </p:cNvPr>
                <p:cNvPicPr/>
                <p:nvPr/>
              </p:nvPicPr>
              <p:blipFill>
                <a:blip r:embed="rId23"/>
                <a:stretch>
                  <a:fillRect/>
                </a:stretch>
              </p:blipFill>
              <p:spPr>
                <a:xfrm>
                  <a:off x="10877332" y="2719102"/>
                  <a:ext cx="3060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F6323F0E-C2DD-57D8-3080-401010719FD3}"/>
                    </a:ext>
                  </a:extLst>
                </p14:cNvPr>
                <p14:cNvContentPartPr/>
                <p14:nvPr/>
              </p14:nvContentPartPr>
              <p14:xfrm>
                <a:off x="11580052" y="3296902"/>
                <a:ext cx="55440" cy="156600"/>
              </p14:xfrm>
            </p:contentPart>
          </mc:Choice>
          <mc:Fallback xmlns="">
            <p:pic>
              <p:nvPicPr>
                <p:cNvPr id="15" name="Ink 14">
                  <a:extLst>
                    <a:ext uri="{FF2B5EF4-FFF2-40B4-BE49-F238E27FC236}">
                      <a16:creationId xmlns:a16="http://schemas.microsoft.com/office/drawing/2014/main" id="{F6323F0E-C2DD-57D8-3080-401010719FD3}"/>
                    </a:ext>
                  </a:extLst>
                </p:cNvPr>
                <p:cNvPicPr/>
                <p:nvPr/>
              </p:nvPicPr>
              <p:blipFill>
                <a:blip r:embed="rId25"/>
                <a:stretch>
                  <a:fillRect/>
                </a:stretch>
              </p:blipFill>
              <p:spPr>
                <a:xfrm>
                  <a:off x="11571412" y="3287902"/>
                  <a:ext cx="7308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371532C0-06DB-132C-CD56-706C7C2ABCA5}"/>
                    </a:ext>
                  </a:extLst>
                </p14:cNvPr>
                <p14:cNvContentPartPr/>
                <p14:nvPr/>
              </p14:nvContentPartPr>
              <p14:xfrm>
                <a:off x="11671492" y="3294742"/>
                <a:ext cx="63000" cy="118800"/>
              </p14:xfrm>
            </p:contentPart>
          </mc:Choice>
          <mc:Fallback xmlns="">
            <p:pic>
              <p:nvPicPr>
                <p:cNvPr id="16" name="Ink 15">
                  <a:extLst>
                    <a:ext uri="{FF2B5EF4-FFF2-40B4-BE49-F238E27FC236}">
                      <a16:creationId xmlns:a16="http://schemas.microsoft.com/office/drawing/2014/main" id="{371532C0-06DB-132C-CD56-706C7C2ABCA5}"/>
                    </a:ext>
                  </a:extLst>
                </p:cNvPr>
                <p:cNvPicPr/>
                <p:nvPr/>
              </p:nvPicPr>
              <p:blipFill>
                <a:blip r:embed="rId27"/>
                <a:stretch>
                  <a:fillRect/>
                </a:stretch>
              </p:blipFill>
              <p:spPr>
                <a:xfrm>
                  <a:off x="11662492" y="3286102"/>
                  <a:ext cx="8064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48FA5E19-4D8A-0361-BCDE-ECB58F6F8767}"/>
                    </a:ext>
                  </a:extLst>
                </p14:cNvPr>
                <p14:cNvContentPartPr/>
                <p14:nvPr/>
              </p14:nvContentPartPr>
              <p14:xfrm>
                <a:off x="11666812" y="3308422"/>
                <a:ext cx="120960" cy="151920"/>
              </p14:xfrm>
            </p:contentPart>
          </mc:Choice>
          <mc:Fallback xmlns="">
            <p:pic>
              <p:nvPicPr>
                <p:cNvPr id="17" name="Ink 16">
                  <a:extLst>
                    <a:ext uri="{FF2B5EF4-FFF2-40B4-BE49-F238E27FC236}">
                      <a16:creationId xmlns:a16="http://schemas.microsoft.com/office/drawing/2014/main" id="{48FA5E19-4D8A-0361-BCDE-ECB58F6F8767}"/>
                    </a:ext>
                  </a:extLst>
                </p:cNvPr>
                <p:cNvPicPr/>
                <p:nvPr/>
              </p:nvPicPr>
              <p:blipFill>
                <a:blip r:embed="rId29"/>
                <a:stretch>
                  <a:fillRect/>
                </a:stretch>
              </p:blipFill>
              <p:spPr>
                <a:xfrm>
                  <a:off x="11657812" y="3299422"/>
                  <a:ext cx="13860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id="{154784CA-6C70-CB0B-4035-214CEE09E3DA}"/>
                    </a:ext>
                  </a:extLst>
                </p14:cNvPr>
                <p14:cNvContentPartPr/>
                <p14:nvPr/>
              </p14:nvContentPartPr>
              <p14:xfrm>
                <a:off x="11807212" y="3349462"/>
                <a:ext cx="10800" cy="13680"/>
              </p14:xfrm>
            </p:contentPart>
          </mc:Choice>
          <mc:Fallback xmlns="">
            <p:pic>
              <p:nvPicPr>
                <p:cNvPr id="18" name="Ink 17">
                  <a:extLst>
                    <a:ext uri="{FF2B5EF4-FFF2-40B4-BE49-F238E27FC236}">
                      <a16:creationId xmlns:a16="http://schemas.microsoft.com/office/drawing/2014/main" id="{154784CA-6C70-CB0B-4035-214CEE09E3DA}"/>
                    </a:ext>
                  </a:extLst>
                </p:cNvPr>
                <p:cNvPicPr/>
                <p:nvPr/>
              </p:nvPicPr>
              <p:blipFill>
                <a:blip r:embed="rId31"/>
                <a:stretch>
                  <a:fillRect/>
                </a:stretch>
              </p:blipFill>
              <p:spPr>
                <a:xfrm>
                  <a:off x="11798572" y="3340822"/>
                  <a:ext cx="284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Ink 18">
                  <a:extLst>
                    <a:ext uri="{FF2B5EF4-FFF2-40B4-BE49-F238E27FC236}">
                      <a16:creationId xmlns:a16="http://schemas.microsoft.com/office/drawing/2014/main" id="{C405B77B-DE4E-92B7-1EF2-2138DFF947F4}"/>
                    </a:ext>
                  </a:extLst>
                </p14:cNvPr>
                <p14:cNvContentPartPr/>
                <p14:nvPr/>
              </p14:nvContentPartPr>
              <p14:xfrm>
                <a:off x="11819452" y="3436222"/>
                <a:ext cx="3960" cy="4320"/>
              </p14:xfrm>
            </p:contentPart>
          </mc:Choice>
          <mc:Fallback xmlns="">
            <p:pic>
              <p:nvPicPr>
                <p:cNvPr id="19" name="Ink 18">
                  <a:extLst>
                    <a:ext uri="{FF2B5EF4-FFF2-40B4-BE49-F238E27FC236}">
                      <a16:creationId xmlns:a16="http://schemas.microsoft.com/office/drawing/2014/main" id="{C405B77B-DE4E-92B7-1EF2-2138DFF947F4}"/>
                    </a:ext>
                  </a:extLst>
                </p:cNvPr>
                <p:cNvPicPr/>
                <p:nvPr/>
              </p:nvPicPr>
              <p:blipFill>
                <a:blip r:embed="rId15"/>
                <a:stretch>
                  <a:fillRect/>
                </a:stretch>
              </p:blipFill>
              <p:spPr>
                <a:xfrm>
                  <a:off x="11810812" y="3427582"/>
                  <a:ext cx="216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Ink 19">
                  <a:extLst>
                    <a:ext uri="{FF2B5EF4-FFF2-40B4-BE49-F238E27FC236}">
                      <a16:creationId xmlns:a16="http://schemas.microsoft.com/office/drawing/2014/main" id="{734A665E-EBCA-CEA2-96AF-1738D76E275A}"/>
                    </a:ext>
                  </a:extLst>
                </p14:cNvPr>
                <p14:cNvContentPartPr/>
                <p14:nvPr/>
              </p14:nvContentPartPr>
              <p14:xfrm>
                <a:off x="11882452" y="3330382"/>
                <a:ext cx="89280" cy="154800"/>
              </p14:xfrm>
            </p:contentPart>
          </mc:Choice>
          <mc:Fallback xmlns="">
            <p:pic>
              <p:nvPicPr>
                <p:cNvPr id="20" name="Ink 19">
                  <a:extLst>
                    <a:ext uri="{FF2B5EF4-FFF2-40B4-BE49-F238E27FC236}">
                      <a16:creationId xmlns:a16="http://schemas.microsoft.com/office/drawing/2014/main" id="{734A665E-EBCA-CEA2-96AF-1738D76E275A}"/>
                    </a:ext>
                  </a:extLst>
                </p:cNvPr>
                <p:cNvPicPr/>
                <p:nvPr/>
              </p:nvPicPr>
              <p:blipFill>
                <a:blip r:embed="rId34"/>
                <a:stretch>
                  <a:fillRect/>
                </a:stretch>
              </p:blipFill>
              <p:spPr>
                <a:xfrm>
                  <a:off x="11873812" y="3321742"/>
                  <a:ext cx="10692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1" name="Ink 20">
                  <a:extLst>
                    <a:ext uri="{FF2B5EF4-FFF2-40B4-BE49-F238E27FC236}">
                      <a16:creationId xmlns:a16="http://schemas.microsoft.com/office/drawing/2014/main" id="{E37B2A87-8B78-4F9B-A200-A32BF1A5CF53}"/>
                    </a:ext>
                  </a:extLst>
                </p14:cNvPr>
                <p14:cNvContentPartPr/>
                <p14:nvPr/>
              </p14:nvContentPartPr>
              <p14:xfrm>
                <a:off x="12012412" y="3389062"/>
                <a:ext cx="87480" cy="91440"/>
              </p14:xfrm>
            </p:contentPart>
          </mc:Choice>
          <mc:Fallback xmlns="">
            <p:pic>
              <p:nvPicPr>
                <p:cNvPr id="21" name="Ink 20">
                  <a:extLst>
                    <a:ext uri="{FF2B5EF4-FFF2-40B4-BE49-F238E27FC236}">
                      <a16:creationId xmlns:a16="http://schemas.microsoft.com/office/drawing/2014/main" id="{E37B2A87-8B78-4F9B-A200-A32BF1A5CF53}"/>
                    </a:ext>
                  </a:extLst>
                </p:cNvPr>
                <p:cNvPicPr/>
                <p:nvPr/>
              </p:nvPicPr>
              <p:blipFill>
                <a:blip r:embed="rId36"/>
                <a:stretch>
                  <a:fillRect/>
                </a:stretch>
              </p:blipFill>
              <p:spPr>
                <a:xfrm>
                  <a:off x="12003412" y="3380062"/>
                  <a:ext cx="10512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2" name="Ink 21">
                  <a:extLst>
                    <a:ext uri="{FF2B5EF4-FFF2-40B4-BE49-F238E27FC236}">
                      <a16:creationId xmlns:a16="http://schemas.microsoft.com/office/drawing/2014/main" id="{1B7B5434-146A-3F71-C1B5-1BC096C21032}"/>
                    </a:ext>
                  </a:extLst>
                </p14:cNvPr>
                <p14:cNvContentPartPr/>
                <p14:nvPr/>
              </p14:nvContentPartPr>
              <p14:xfrm>
                <a:off x="10844932" y="3241822"/>
                <a:ext cx="201600" cy="138240"/>
              </p14:xfrm>
            </p:contentPart>
          </mc:Choice>
          <mc:Fallback xmlns="">
            <p:pic>
              <p:nvPicPr>
                <p:cNvPr id="22" name="Ink 21">
                  <a:extLst>
                    <a:ext uri="{FF2B5EF4-FFF2-40B4-BE49-F238E27FC236}">
                      <a16:creationId xmlns:a16="http://schemas.microsoft.com/office/drawing/2014/main" id="{1B7B5434-146A-3F71-C1B5-1BC096C21032}"/>
                    </a:ext>
                  </a:extLst>
                </p:cNvPr>
                <p:cNvPicPr/>
                <p:nvPr/>
              </p:nvPicPr>
              <p:blipFill>
                <a:blip r:embed="rId38"/>
                <a:stretch>
                  <a:fillRect/>
                </a:stretch>
              </p:blipFill>
              <p:spPr>
                <a:xfrm>
                  <a:off x="10836292" y="3232822"/>
                  <a:ext cx="2192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3" name="Ink 22">
                  <a:extLst>
                    <a:ext uri="{FF2B5EF4-FFF2-40B4-BE49-F238E27FC236}">
                      <a16:creationId xmlns:a16="http://schemas.microsoft.com/office/drawing/2014/main" id="{95B1E83E-ADC9-884D-927C-4202A8608E95}"/>
                    </a:ext>
                  </a:extLst>
                </p14:cNvPr>
                <p14:cNvContentPartPr/>
                <p14:nvPr/>
              </p14:nvContentPartPr>
              <p14:xfrm>
                <a:off x="11044732" y="3252982"/>
                <a:ext cx="108000" cy="135000"/>
              </p14:xfrm>
            </p:contentPart>
          </mc:Choice>
          <mc:Fallback xmlns="">
            <p:pic>
              <p:nvPicPr>
                <p:cNvPr id="23" name="Ink 22">
                  <a:extLst>
                    <a:ext uri="{FF2B5EF4-FFF2-40B4-BE49-F238E27FC236}">
                      <a16:creationId xmlns:a16="http://schemas.microsoft.com/office/drawing/2014/main" id="{95B1E83E-ADC9-884D-927C-4202A8608E95}"/>
                    </a:ext>
                  </a:extLst>
                </p:cNvPr>
                <p:cNvPicPr/>
                <p:nvPr/>
              </p:nvPicPr>
              <p:blipFill>
                <a:blip r:embed="rId40"/>
                <a:stretch>
                  <a:fillRect/>
                </a:stretch>
              </p:blipFill>
              <p:spPr>
                <a:xfrm>
                  <a:off x="11035732" y="3243982"/>
                  <a:ext cx="12564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Ink 25">
                  <a:extLst>
                    <a:ext uri="{FF2B5EF4-FFF2-40B4-BE49-F238E27FC236}">
                      <a16:creationId xmlns:a16="http://schemas.microsoft.com/office/drawing/2014/main" id="{8B155516-A2B5-283F-64E9-6EF42EFD4BFE}"/>
                    </a:ext>
                  </a:extLst>
                </p14:cNvPr>
                <p14:cNvContentPartPr/>
                <p14:nvPr/>
              </p14:nvContentPartPr>
              <p14:xfrm>
                <a:off x="11457292" y="2908462"/>
                <a:ext cx="55080" cy="1683720"/>
              </p14:xfrm>
            </p:contentPart>
          </mc:Choice>
          <mc:Fallback xmlns="">
            <p:pic>
              <p:nvPicPr>
                <p:cNvPr id="26" name="Ink 25">
                  <a:extLst>
                    <a:ext uri="{FF2B5EF4-FFF2-40B4-BE49-F238E27FC236}">
                      <a16:creationId xmlns:a16="http://schemas.microsoft.com/office/drawing/2014/main" id="{8B155516-A2B5-283F-64E9-6EF42EFD4BFE}"/>
                    </a:ext>
                  </a:extLst>
                </p:cNvPr>
                <p:cNvPicPr/>
                <p:nvPr/>
              </p:nvPicPr>
              <p:blipFill>
                <a:blip r:embed="rId42"/>
                <a:stretch>
                  <a:fillRect/>
                </a:stretch>
              </p:blipFill>
              <p:spPr>
                <a:xfrm>
                  <a:off x="11448652" y="2899822"/>
                  <a:ext cx="72720" cy="17013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Ink 26">
                  <a:extLst>
                    <a:ext uri="{FF2B5EF4-FFF2-40B4-BE49-F238E27FC236}">
                      <a16:creationId xmlns:a16="http://schemas.microsoft.com/office/drawing/2014/main" id="{385F4EAB-78B5-4A21-8FC9-B5517E061C4C}"/>
                    </a:ext>
                  </a:extLst>
                </p14:cNvPr>
                <p14:cNvContentPartPr/>
                <p14:nvPr/>
              </p14:nvContentPartPr>
              <p14:xfrm>
                <a:off x="11438932" y="4430542"/>
                <a:ext cx="168480" cy="111960"/>
              </p14:xfrm>
            </p:contentPart>
          </mc:Choice>
          <mc:Fallback xmlns="">
            <p:pic>
              <p:nvPicPr>
                <p:cNvPr id="27" name="Ink 26">
                  <a:extLst>
                    <a:ext uri="{FF2B5EF4-FFF2-40B4-BE49-F238E27FC236}">
                      <a16:creationId xmlns:a16="http://schemas.microsoft.com/office/drawing/2014/main" id="{385F4EAB-78B5-4A21-8FC9-B5517E061C4C}"/>
                    </a:ext>
                  </a:extLst>
                </p:cNvPr>
                <p:cNvPicPr/>
                <p:nvPr/>
              </p:nvPicPr>
              <p:blipFill>
                <a:blip r:embed="rId44"/>
                <a:stretch>
                  <a:fillRect/>
                </a:stretch>
              </p:blipFill>
              <p:spPr>
                <a:xfrm>
                  <a:off x="11429932" y="4421902"/>
                  <a:ext cx="18612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8" name="Ink 27">
                  <a:extLst>
                    <a:ext uri="{FF2B5EF4-FFF2-40B4-BE49-F238E27FC236}">
                      <a16:creationId xmlns:a16="http://schemas.microsoft.com/office/drawing/2014/main" id="{A6EE78B0-9813-7656-2566-1117D04C0A7B}"/>
                    </a:ext>
                  </a:extLst>
                </p14:cNvPr>
                <p14:cNvContentPartPr/>
                <p14:nvPr/>
              </p14:nvContentPartPr>
              <p14:xfrm>
                <a:off x="11009812" y="4608382"/>
                <a:ext cx="108360" cy="167040"/>
              </p14:xfrm>
            </p:contentPart>
          </mc:Choice>
          <mc:Fallback xmlns="">
            <p:pic>
              <p:nvPicPr>
                <p:cNvPr id="28" name="Ink 27">
                  <a:extLst>
                    <a:ext uri="{FF2B5EF4-FFF2-40B4-BE49-F238E27FC236}">
                      <a16:creationId xmlns:a16="http://schemas.microsoft.com/office/drawing/2014/main" id="{A6EE78B0-9813-7656-2566-1117D04C0A7B}"/>
                    </a:ext>
                  </a:extLst>
                </p:cNvPr>
                <p:cNvPicPr/>
                <p:nvPr/>
              </p:nvPicPr>
              <p:blipFill>
                <a:blip r:embed="rId46"/>
                <a:stretch>
                  <a:fillRect/>
                </a:stretch>
              </p:blipFill>
              <p:spPr>
                <a:xfrm>
                  <a:off x="11000812" y="4599742"/>
                  <a:ext cx="12600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9" name="Ink 28">
                  <a:extLst>
                    <a:ext uri="{FF2B5EF4-FFF2-40B4-BE49-F238E27FC236}">
                      <a16:creationId xmlns:a16="http://schemas.microsoft.com/office/drawing/2014/main" id="{FC3857C7-31E2-BBA4-B751-3976C6584B93}"/>
                    </a:ext>
                  </a:extLst>
                </p14:cNvPr>
                <p14:cNvContentPartPr/>
                <p14:nvPr/>
              </p14:nvContentPartPr>
              <p14:xfrm>
                <a:off x="11119612" y="4692982"/>
                <a:ext cx="73080" cy="92160"/>
              </p14:xfrm>
            </p:contentPart>
          </mc:Choice>
          <mc:Fallback xmlns="">
            <p:pic>
              <p:nvPicPr>
                <p:cNvPr id="29" name="Ink 28">
                  <a:extLst>
                    <a:ext uri="{FF2B5EF4-FFF2-40B4-BE49-F238E27FC236}">
                      <a16:creationId xmlns:a16="http://schemas.microsoft.com/office/drawing/2014/main" id="{FC3857C7-31E2-BBA4-B751-3976C6584B93}"/>
                    </a:ext>
                  </a:extLst>
                </p:cNvPr>
                <p:cNvPicPr/>
                <p:nvPr/>
              </p:nvPicPr>
              <p:blipFill>
                <a:blip r:embed="rId48"/>
                <a:stretch>
                  <a:fillRect/>
                </a:stretch>
              </p:blipFill>
              <p:spPr>
                <a:xfrm>
                  <a:off x="11110972" y="4684342"/>
                  <a:ext cx="907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0" name="Ink 29">
                  <a:extLst>
                    <a:ext uri="{FF2B5EF4-FFF2-40B4-BE49-F238E27FC236}">
                      <a16:creationId xmlns:a16="http://schemas.microsoft.com/office/drawing/2014/main" id="{9F64F6B6-D09B-36C6-35FF-859C018A7FBB}"/>
                    </a:ext>
                  </a:extLst>
                </p14:cNvPr>
                <p14:cNvContentPartPr/>
                <p14:nvPr/>
              </p14:nvContentPartPr>
              <p14:xfrm>
                <a:off x="11213572" y="4683622"/>
                <a:ext cx="87480" cy="84240"/>
              </p14:xfrm>
            </p:contentPart>
          </mc:Choice>
          <mc:Fallback xmlns="">
            <p:pic>
              <p:nvPicPr>
                <p:cNvPr id="30" name="Ink 29">
                  <a:extLst>
                    <a:ext uri="{FF2B5EF4-FFF2-40B4-BE49-F238E27FC236}">
                      <a16:creationId xmlns:a16="http://schemas.microsoft.com/office/drawing/2014/main" id="{9F64F6B6-D09B-36C6-35FF-859C018A7FBB}"/>
                    </a:ext>
                  </a:extLst>
                </p:cNvPr>
                <p:cNvPicPr/>
                <p:nvPr/>
              </p:nvPicPr>
              <p:blipFill>
                <a:blip r:embed="rId50"/>
                <a:stretch>
                  <a:fillRect/>
                </a:stretch>
              </p:blipFill>
              <p:spPr>
                <a:xfrm>
                  <a:off x="11204932" y="4674982"/>
                  <a:ext cx="1051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1" name="Ink 30">
                  <a:extLst>
                    <a:ext uri="{FF2B5EF4-FFF2-40B4-BE49-F238E27FC236}">
                      <a16:creationId xmlns:a16="http://schemas.microsoft.com/office/drawing/2014/main" id="{049BA573-6B12-5A35-8B4E-5AAD3E138B57}"/>
                    </a:ext>
                  </a:extLst>
                </p14:cNvPr>
                <p14:cNvContentPartPr/>
                <p14:nvPr/>
              </p14:nvContentPartPr>
              <p14:xfrm>
                <a:off x="11322292" y="4677862"/>
                <a:ext cx="70560" cy="77760"/>
              </p14:xfrm>
            </p:contentPart>
          </mc:Choice>
          <mc:Fallback xmlns="">
            <p:pic>
              <p:nvPicPr>
                <p:cNvPr id="31" name="Ink 30">
                  <a:extLst>
                    <a:ext uri="{FF2B5EF4-FFF2-40B4-BE49-F238E27FC236}">
                      <a16:creationId xmlns:a16="http://schemas.microsoft.com/office/drawing/2014/main" id="{049BA573-6B12-5A35-8B4E-5AAD3E138B57}"/>
                    </a:ext>
                  </a:extLst>
                </p:cNvPr>
                <p:cNvPicPr/>
                <p:nvPr/>
              </p:nvPicPr>
              <p:blipFill>
                <a:blip r:embed="rId52"/>
                <a:stretch>
                  <a:fillRect/>
                </a:stretch>
              </p:blipFill>
              <p:spPr>
                <a:xfrm>
                  <a:off x="11313652" y="4669222"/>
                  <a:ext cx="8820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2" name="Ink 31">
                  <a:extLst>
                    <a:ext uri="{FF2B5EF4-FFF2-40B4-BE49-F238E27FC236}">
                      <a16:creationId xmlns:a16="http://schemas.microsoft.com/office/drawing/2014/main" id="{AFC771DF-E8A7-26A1-4686-879155E238D7}"/>
                    </a:ext>
                  </a:extLst>
                </p14:cNvPr>
                <p14:cNvContentPartPr/>
                <p14:nvPr/>
              </p14:nvContentPartPr>
              <p14:xfrm>
                <a:off x="11438572" y="4662022"/>
                <a:ext cx="215640" cy="153720"/>
              </p14:xfrm>
            </p:contentPart>
          </mc:Choice>
          <mc:Fallback xmlns="">
            <p:pic>
              <p:nvPicPr>
                <p:cNvPr id="32" name="Ink 31">
                  <a:extLst>
                    <a:ext uri="{FF2B5EF4-FFF2-40B4-BE49-F238E27FC236}">
                      <a16:creationId xmlns:a16="http://schemas.microsoft.com/office/drawing/2014/main" id="{AFC771DF-E8A7-26A1-4686-879155E238D7}"/>
                    </a:ext>
                  </a:extLst>
                </p:cNvPr>
                <p:cNvPicPr/>
                <p:nvPr/>
              </p:nvPicPr>
              <p:blipFill>
                <a:blip r:embed="rId54"/>
                <a:stretch>
                  <a:fillRect/>
                </a:stretch>
              </p:blipFill>
              <p:spPr>
                <a:xfrm>
                  <a:off x="11429572" y="4653022"/>
                  <a:ext cx="23328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3" name="Ink 32">
                  <a:extLst>
                    <a:ext uri="{FF2B5EF4-FFF2-40B4-BE49-F238E27FC236}">
                      <a16:creationId xmlns:a16="http://schemas.microsoft.com/office/drawing/2014/main" id="{FF11803A-7C78-F556-2D6B-04D78F8BC2D0}"/>
                    </a:ext>
                  </a:extLst>
                </p14:cNvPr>
                <p14:cNvContentPartPr/>
                <p14:nvPr/>
              </p14:nvContentPartPr>
              <p14:xfrm>
                <a:off x="11115292" y="4876222"/>
                <a:ext cx="213480" cy="105480"/>
              </p14:xfrm>
            </p:contentPart>
          </mc:Choice>
          <mc:Fallback xmlns="">
            <p:pic>
              <p:nvPicPr>
                <p:cNvPr id="33" name="Ink 32">
                  <a:extLst>
                    <a:ext uri="{FF2B5EF4-FFF2-40B4-BE49-F238E27FC236}">
                      <a16:creationId xmlns:a16="http://schemas.microsoft.com/office/drawing/2014/main" id="{FF11803A-7C78-F556-2D6B-04D78F8BC2D0}"/>
                    </a:ext>
                  </a:extLst>
                </p:cNvPr>
                <p:cNvPicPr/>
                <p:nvPr/>
              </p:nvPicPr>
              <p:blipFill>
                <a:blip r:embed="rId56"/>
                <a:stretch>
                  <a:fillRect/>
                </a:stretch>
              </p:blipFill>
              <p:spPr>
                <a:xfrm>
                  <a:off x="11106652" y="4867582"/>
                  <a:ext cx="23112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4" name="Ink 33">
                  <a:extLst>
                    <a:ext uri="{FF2B5EF4-FFF2-40B4-BE49-F238E27FC236}">
                      <a16:creationId xmlns:a16="http://schemas.microsoft.com/office/drawing/2014/main" id="{6132BD0D-B782-C05F-F696-9CE4C2FA65F4}"/>
                    </a:ext>
                  </a:extLst>
                </p14:cNvPr>
                <p14:cNvContentPartPr/>
                <p14:nvPr/>
              </p14:nvContentPartPr>
              <p14:xfrm>
                <a:off x="11365852" y="4892782"/>
                <a:ext cx="207360" cy="107640"/>
              </p14:xfrm>
            </p:contentPart>
          </mc:Choice>
          <mc:Fallback xmlns="">
            <p:pic>
              <p:nvPicPr>
                <p:cNvPr id="34" name="Ink 33">
                  <a:extLst>
                    <a:ext uri="{FF2B5EF4-FFF2-40B4-BE49-F238E27FC236}">
                      <a16:creationId xmlns:a16="http://schemas.microsoft.com/office/drawing/2014/main" id="{6132BD0D-B782-C05F-F696-9CE4C2FA65F4}"/>
                    </a:ext>
                  </a:extLst>
                </p:cNvPr>
                <p:cNvPicPr/>
                <p:nvPr/>
              </p:nvPicPr>
              <p:blipFill>
                <a:blip r:embed="rId58"/>
                <a:stretch>
                  <a:fillRect/>
                </a:stretch>
              </p:blipFill>
              <p:spPr>
                <a:xfrm>
                  <a:off x="11356852" y="4884142"/>
                  <a:ext cx="2250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5" name="Ink 34">
                  <a:extLst>
                    <a:ext uri="{FF2B5EF4-FFF2-40B4-BE49-F238E27FC236}">
                      <a16:creationId xmlns:a16="http://schemas.microsoft.com/office/drawing/2014/main" id="{86F8E225-E0AD-E1C5-D12B-FD755EFC97D1}"/>
                    </a:ext>
                  </a:extLst>
                </p14:cNvPr>
                <p14:cNvContentPartPr/>
                <p14:nvPr/>
              </p14:nvContentPartPr>
              <p14:xfrm>
                <a:off x="11604892" y="4869742"/>
                <a:ext cx="34560" cy="122400"/>
              </p14:xfrm>
            </p:contentPart>
          </mc:Choice>
          <mc:Fallback xmlns="">
            <p:pic>
              <p:nvPicPr>
                <p:cNvPr id="35" name="Ink 34">
                  <a:extLst>
                    <a:ext uri="{FF2B5EF4-FFF2-40B4-BE49-F238E27FC236}">
                      <a16:creationId xmlns:a16="http://schemas.microsoft.com/office/drawing/2014/main" id="{86F8E225-E0AD-E1C5-D12B-FD755EFC97D1}"/>
                    </a:ext>
                  </a:extLst>
                </p:cNvPr>
                <p:cNvPicPr/>
                <p:nvPr/>
              </p:nvPicPr>
              <p:blipFill>
                <a:blip r:embed="rId60"/>
                <a:stretch>
                  <a:fillRect/>
                </a:stretch>
              </p:blipFill>
              <p:spPr>
                <a:xfrm>
                  <a:off x="11595892" y="4860742"/>
                  <a:ext cx="5220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6" name="Ink 35">
                  <a:extLst>
                    <a:ext uri="{FF2B5EF4-FFF2-40B4-BE49-F238E27FC236}">
                      <a16:creationId xmlns:a16="http://schemas.microsoft.com/office/drawing/2014/main" id="{FDB63374-BA9A-EF15-B193-AAE467F3986B}"/>
                    </a:ext>
                  </a:extLst>
                </p14:cNvPr>
                <p14:cNvContentPartPr/>
                <p14:nvPr/>
              </p14:nvContentPartPr>
              <p14:xfrm>
                <a:off x="11610292" y="4902862"/>
                <a:ext cx="143280" cy="86040"/>
              </p14:xfrm>
            </p:contentPart>
          </mc:Choice>
          <mc:Fallback xmlns="">
            <p:pic>
              <p:nvPicPr>
                <p:cNvPr id="36" name="Ink 35">
                  <a:extLst>
                    <a:ext uri="{FF2B5EF4-FFF2-40B4-BE49-F238E27FC236}">
                      <a16:creationId xmlns:a16="http://schemas.microsoft.com/office/drawing/2014/main" id="{FDB63374-BA9A-EF15-B193-AAE467F3986B}"/>
                    </a:ext>
                  </a:extLst>
                </p:cNvPr>
                <p:cNvPicPr/>
                <p:nvPr/>
              </p:nvPicPr>
              <p:blipFill>
                <a:blip r:embed="rId62"/>
                <a:stretch>
                  <a:fillRect/>
                </a:stretch>
              </p:blipFill>
              <p:spPr>
                <a:xfrm>
                  <a:off x="11601652" y="4894222"/>
                  <a:ext cx="16092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7" name="Ink 36">
                  <a:extLst>
                    <a:ext uri="{FF2B5EF4-FFF2-40B4-BE49-F238E27FC236}">
                      <a16:creationId xmlns:a16="http://schemas.microsoft.com/office/drawing/2014/main" id="{8B2F83CF-EFA4-A412-E8E1-B46AFDBF7492}"/>
                    </a:ext>
                  </a:extLst>
                </p14:cNvPr>
                <p14:cNvContentPartPr/>
                <p14:nvPr/>
              </p14:nvContentPartPr>
              <p14:xfrm>
                <a:off x="11778412" y="4865062"/>
                <a:ext cx="164880" cy="108000"/>
              </p14:xfrm>
            </p:contentPart>
          </mc:Choice>
          <mc:Fallback xmlns="">
            <p:pic>
              <p:nvPicPr>
                <p:cNvPr id="37" name="Ink 36">
                  <a:extLst>
                    <a:ext uri="{FF2B5EF4-FFF2-40B4-BE49-F238E27FC236}">
                      <a16:creationId xmlns:a16="http://schemas.microsoft.com/office/drawing/2014/main" id="{8B2F83CF-EFA4-A412-E8E1-B46AFDBF7492}"/>
                    </a:ext>
                  </a:extLst>
                </p:cNvPr>
                <p:cNvPicPr/>
                <p:nvPr/>
              </p:nvPicPr>
              <p:blipFill>
                <a:blip r:embed="rId64"/>
                <a:stretch>
                  <a:fillRect/>
                </a:stretch>
              </p:blipFill>
              <p:spPr>
                <a:xfrm>
                  <a:off x="11769412" y="4856422"/>
                  <a:ext cx="18252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9" name="Ink 38">
                  <a:extLst>
                    <a:ext uri="{FF2B5EF4-FFF2-40B4-BE49-F238E27FC236}">
                      <a16:creationId xmlns:a16="http://schemas.microsoft.com/office/drawing/2014/main" id="{F1E2C8D1-7562-4257-8D08-23D1D545F212}"/>
                    </a:ext>
                  </a:extLst>
                </p14:cNvPr>
                <p14:cNvContentPartPr/>
                <p14:nvPr/>
              </p14:nvContentPartPr>
              <p14:xfrm>
                <a:off x="10511212" y="4162342"/>
                <a:ext cx="820080" cy="318960"/>
              </p14:xfrm>
            </p:contentPart>
          </mc:Choice>
          <mc:Fallback xmlns="">
            <p:pic>
              <p:nvPicPr>
                <p:cNvPr id="39" name="Ink 38">
                  <a:extLst>
                    <a:ext uri="{FF2B5EF4-FFF2-40B4-BE49-F238E27FC236}">
                      <a16:creationId xmlns:a16="http://schemas.microsoft.com/office/drawing/2014/main" id="{F1E2C8D1-7562-4257-8D08-23D1D545F212}"/>
                    </a:ext>
                  </a:extLst>
                </p:cNvPr>
                <p:cNvPicPr/>
                <p:nvPr/>
              </p:nvPicPr>
              <p:blipFill>
                <a:blip r:embed="rId66"/>
                <a:stretch>
                  <a:fillRect/>
                </a:stretch>
              </p:blipFill>
              <p:spPr>
                <a:xfrm>
                  <a:off x="10502212" y="4153342"/>
                  <a:ext cx="83772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0" name="Ink 39">
                  <a:extLst>
                    <a:ext uri="{FF2B5EF4-FFF2-40B4-BE49-F238E27FC236}">
                      <a16:creationId xmlns:a16="http://schemas.microsoft.com/office/drawing/2014/main" id="{F2EEBFFF-3007-FCCD-41C3-7D172B68AF7A}"/>
                    </a:ext>
                  </a:extLst>
                </p14:cNvPr>
                <p14:cNvContentPartPr/>
                <p14:nvPr/>
              </p14:nvContentPartPr>
              <p14:xfrm>
                <a:off x="10415812" y="4125622"/>
                <a:ext cx="228600" cy="169920"/>
              </p14:xfrm>
            </p:contentPart>
          </mc:Choice>
          <mc:Fallback xmlns="">
            <p:pic>
              <p:nvPicPr>
                <p:cNvPr id="40" name="Ink 39">
                  <a:extLst>
                    <a:ext uri="{FF2B5EF4-FFF2-40B4-BE49-F238E27FC236}">
                      <a16:creationId xmlns:a16="http://schemas.microsoft.com/office/drawing/2014/main" id="{F2EEBFFF-3007-FCCD-41C3-7D172B68AF7A}"/>
                    </a:ext>
                  </a:extLst>
                </p:cNvPr>
                <p:cNvPicPr/>
                <p:nvPr/>
              </p:nvPicPr>
              <p:blipFill>
                <a:blip r:embed="rId68"/>
                <a:stretch>
                  <a:fillRect/>
                </a:stretch>
              </p:blipFill>
              <p:spPr>
                <a:xfrm>
                  <a:off x="10407172" y="4116982"/>
                  <a:ext cx="246240" cy="187560"/>
                </a:xfrm>
                <a:prstGeom prst="rect">
                  <a:avLst/>
                </a:prstGeom>
              </p:spPr>
            </p:pic>
          </mc:Fallback>
        </mc:AlternateContent>
      </p:grpSp>
      <p:grpSp>
        <p:nvGrpSpPr>
          <p:cNvPr id="50" name="Group 49">
            <a:extLst>
              <a:ext uri="{FF2B5EF4-FFF2-40B4-BE49-F238E27FC236}">
                <a16:creationId xmlns:a16="http://schemas.microsoft.com/office/drawing/2014/main" id="{40913668-3B60-11D3-F361-A4586C70FC24}"/>
              </a:ext>
            </a:extLst>
          </p:cNvPr>
          <p:cNvGrpSpPr/>
          <p:nvPr/>
        </p:nvGrpSpPr>
        <p:grpSpPr>
          <a:xfrm>
            <a:off x="5689372" y="599782"/>
            <a:ext cx="3442320" cy="1030320"/>
            <a:chOff x="5689372" y="599782"/>
            <a:chExt cx="3442320" cy="1030320"/>
          </a:xfrm>
        </p:grpSpPr>
        <mc:AlternateContent xmlns:mc="http://schemas.openxmlformats.org/markup-compatibility/2006" xmlns:p14="http://schemas.microsoft.com/office/powerpoint/2010/main">
          <mc:Choice Requires="p14">
            <p:contentPart p14:bwMode="auto" r:id="rId69">
              <p14:nvContentPartPr>
                <p14:cNvPr id="42" name="Ink 41">
                  <a:extLst>
                    <a:ext uri="{FF2B5EF4-FFF2-40B4-BE49-F238E27FC236}">
                      <a16:creationId xmlns:a16="http://schemas.microsoft.com/office/drawing/2014/main" id="{2814CE47-4894-FD69-A564-E3B10F2B7A22}"/>
                    </a:ext>
                  </a:extLst>
                </p14:cNvPr>
                <p14:cNvContentPartPr/>
                <p14:nvPr/>
              </p14:nvContentPartPr>
              <p14:xfrm>
                <a:off x="5689372" y="599782"/>
                <a:ext cx="3196440" cy="1029600"/>
              </p14:xfrm>
            </p:contentPart>
          </mc:Choice>
          <mc:Fallback xmlns="">
            <p:pic>
              <p:nvPicPr>
                <p:cNvPr id="42" name="Ink 41">
                  <a:extLst>
                    <a:ext uri="{FF2B5EF4-FFF2-40B4-BE49-F238E27FC236}">
                      <a16:creationId xmlns:a16="http://schemas.microsoft.com/office/drawing/2014/main" id="{2814CE47-4894-FD69-A564-E3B10F2B7A22}"/>
                    </a:ext>
                  </a:extLst>
                </p:cNvPr>
                <p:cNvPicPr/>
                <p:nvPr/>
              </p:nvPicPr>
              <p:blipFill>
                <a:blip r:embed="rId70"/>
                <a:stretch>
                  <a:fillRect/>
                </a:stretch>
              </p:blipFill>
              <p:spPr>
                <a:xfrm>
                  <a:off x="5680732" y="591142"/>
                  <a:ext cx="3214080" cy="10472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3" name="Ink 42">
                  <a:extLst>
                    <a:ext uri="{FF2B5EF4-FFF2-40B4-BE49-F238E27FC236}">
                      <a16:creationId xmlns:a16="http://schemas.microsoft.com/office/drawing/2014/main" id="{349CB86A-3EC2-A464-722E-846A5F8CBAF2}"/>
                    </a:ext>
                  </a:extLst>
                </p14:cNvPr>
                <p14:cNvContentPartPr/>
                <p14:nvPr/>
              </p14:nvContentPartPr>
              <p14:xfrm>
                <a:off x="8749372" y="1529302"/>
                <a:ext cx="139320" cy="100800"/>
              </p14:xfrm>
            </p:contentPart>
          </mc:Choice>
          <mc:Fallback xmlns="">
            <p:pic>
              <p:nvPicPr>
                <p:cNvPr id="43" name="Ink 42">
                  <a:extLst>
                    <a:ext uri="{FF2B5EF4-FFF2-40B4-BE49-F238E27FC236}">
                      <a16:creationId xmlns:a16="http://schemas.microsoft.com/office/drawing/2014/main" id="{349CB86A-3EC2-A464-722E-846A5F8CBAF2}"/>
                    </a:ext>
                  </a:extLst>
                </p:cNvPr>
                <p:cNvPicPr/>
                <p:nvPr/>
              </p:nvPicPr>
              <p:blipFill>
                <a:blip r:embed="rId72"/>
                <a:stretch>
                  <a:fillRect/>
                </a:stretch>
              </p:blipFill>
              <p:spPr>
                <a:xfrm>
                  <a:off x="8740732" y="1520662"/>
                  <a:ext cx="15696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4" name="Ink 43">
                  <a:extLst>
                    <a:ext uri="{FF2B5EF4-FFF2-40B4-BE49-F238E27FC236}">
                      <a16:creationId xmlns:a16="http://schemas.microsoft.com/office/drawing/2014/main" id="{5542EAAD-E29D-C20F-FFA4-DCB777BE71BD}"/>
                    </a:ext>
                  </a:extLst>
                </p14:cNvPr>
                <p14:cNvContentPartPr/>
                <p14:nvPr/>
              </p14:nvContentPartPr>
              <p14:xfrm>
                <a:off x="8420692" y="704542"/>
                <a:ext cx="176400" cy="266760"/>
              </p14:xfrm>
            </p:contentPart>
          </mc:Choice>
          <mc:Fallback xmlns="">
            <p:pic>
              <p:nvPicPr>
                <p:cNvPr id="44" name="Ink 43">
                  <a:extLst>
                    <a:ext uri="{FF2B5EF4-FFF2-40B4-BE49-F238E27FC236}">
                      <a16:creationId xmlns:a16="http://schemas.microsoft.com/office/drawing/2014/main" id="{5542EAAD-E29D-C20F-FFA4-DCB777BE71BD}"/>
                    </a:ext>
                  </a:extLst>
                </p:cNvPr>
                <p:cNvPicPr/>
                <p:nvPr/>
              </p:nvPicPr>
              <p:blipFill>
                <a:blip r:embed="rId74"/>
                <a:stretch>
                  <a:fillRect/>
                </a:stretch>
              </p:blipFill>
              <p:spPr>
                <a:xfrm>
                  <a:off x="8412052" y="695902"/>
                  <a:ext cx="19404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5" name="Ink 44">
                  <a:extLst>
                    <a:ext uri="{FF2B5EF4-FFF2-40B4-BE49-F238E27FC236}">
                      <a16:creationId xmlns:a16="http://schemas.microsoft.com/office/drawing/2014/main" id="{979CEA88-02A9-04A7-D4D9-E43EFF01B321}"/>
                    </a:ext>
                  </a:extLst>
                </p14:cNvPr>
                <p14:cNvContentPartPr/>
                <p14:nvPr/>
              </p14:nvContentPartPr>
              <p14:xfrm>
                <a:off x="8635252" y="853582"/>
                <a:ext cx="73080" cy="127440"/>
              </p14:xfrm>
            </p:contentPart>
          </mc:Choice>
          <mc:Fallback xmlns="">
            <p:pic>
              <p:nvPicPr>
                <p:cNvPr id="45" name="Ink 44">
                  <a:extLst>
                    <a:ext uri="{FF2B5EF4-FFF2-40B4-BE49-F238E27FC236}">
                      <a16:creationId xmlns:a16="http://schemas.microsoft.com/office/drawing/2014/main" id="{979CEA88-02A9-04A7-D4D9-E43EFF01B321}"/>
                    </a:ext>
                  </a:extLst>
                </p:cNvPr>
                <p:cNvPicPr/>
                <p:nvPr/>
              </p:nvPicPr>
              <p:blipFill>
                <a:blip r:embed="rId76"/>
                <a:stretch>
                  <a:fillRect/>
                </a:stretch>
              </p:blipFill>
              <p:spPr>
                <a:xfrm>
                  <a:off x="8626252" y="844582"/>
                  <a:ext cx="907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6" name="Ink 45">
                  <a:extLst>
                    <a:ext uri="{FF2B5EF4-FFF2-40B4-BE49-F238E27FC236}">
                      <a16:creationId xmlns:a16="http://schemas.microsoft.com/office/drawing/2014/main" id="{33D44B21-8534-1813-17E7-C07F17B2094F}"/>
                    </a:ext>
                  </a:extLst>
                </p14:cNvPr>
                <p14:cNvContentPartPr/>
                <p14:nvPr/>
              </p14:nvContentPartPr>
              <p14:xfrm>
                <a:off x="8755852" y="867982"/>
                <a:ext cx="270000" cy="144360"/>
              </p14:xfrm>
            </p:contentPart>
          </mc:Choice>
          <mc:Fallback xmlns="">
            <p:pic>
              <p:nvPicPr>
                <p:cNvPr id="46" name="Ink 45">
                  <a:extLst>
                    <a:ext uri="{FF2B5EF4-FFF2-40B4-BE49-F238E27FC236}">
                      <a16:creationId xmlns:a16="http://schemas.microsoft.com/office/drawing/2014/main" id="{33D44B21-8534-1813-17E7-C07F17B2094F}"/>
                    </a:ext>
                  </a:extLst>
                </p:cNvPr>
                <p:cNvPicPr/>
                <p:nvPr/>
              </p:nvPicPr>
              <p:blipFill>
                <a:blip r:embed="rId78"/>
                <a:stretch>
                  <a:fillRect/>
                </a:stretch>
              </p:blipFill>
              <p:spPr>
                <a:xfrm>
                  <a:off x="8747212" y="858982"/>
                  <a:ext cx="2876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8" name="Ink 47">
                  <a:extLst>
                    <a:ext uri="{FF2B5EF4-FFF2-40B4-BE49-F238E27FC236}">
                      <a16:creationId xmlns:a16="http://schemas.microsoft.com/office/drawing/2014/main" id="{8CD74EE7-443B-6863-4BDB-311589BED2F0}"/>
                    </a:ext>
                  </a:extLst>
                </p14:cNvPr>
                <p14:cNvContentPartPr/>
                <p14:nvPr/>
              </p14:nvContentPartPr>
              <p14:xfrm>
                <a:off x="8999572" y="819022"/>
                <a:ext cx="21960" cy="15840"/>
              </p14:xfrm>
            </p:contentPart>
          </mc:Choice>
          <mc:Fallback xmlns="">
            <p:pic>
              <p:nvPicPr>
                <p:cNvPr id="48" name="Ink 47">
                  <a:extLst>
                    <a:ext uri="{FF2B5EF4-FFF2-40B4-BE49-F238E27FC236}">
                      <a16:creationId xmlns:a16="http://schemas.microsoft.com/office/drawing/2014/main" id="{8CD74EE7-443B-6863-4BDB-311589BED2F0}"/>
                    </a:ext>
                  </a:extLst>
                </p:cNvPr>
                <p:cNvPicPr/>
                <p:nvPr/>
              </p:nvPicPr>
              <p:blipFill>
                <a:blip r:embed="rId80"/>
                <a:stretch>
                  <a:fillRect/>
                </a:stretch>
              </p:blipFill>
              <p:spPr>
                <a:xfrm>
                  <a:off x="8990572" y="810382"/>
                  <a:ext cx="396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9" name="Ink 48">
                  <a:extLst>
                    <a:ext uri="{FF2B5EF4-FFF2-40B4-BE49-F238E27FC236}">
                      <a16:creationId xmlns:a16="http://schemas.microsoft.com/office/drawing/2014/main" id="{0FAA64F0-BB63-C850-3B79-05059A256742}"/>
                    </a:ext>
                  </a:extLst>
                </p14:cNvPr>
                <p14:cNvContentPartPr/>
                <p14:nvPr/>
              </p14:nvContentPartPr>
              <p14:xfrm>
                <a:off x="9004972" y="771502"/>
                <a:ext cx="126720" cy="308520"/>
              </p14:xfrm>
            </p:contentPart>
          </mc:Choice>
          <mc:Fallback xmlns="">
            <p:pic>
              <p:nvPicPr>
                <p:cNvPr id="49" name="Ink 48">
                  <a:extLst>
                    <a:ext uri="{FF2B5EF4-FFF2-40B4-BE49-F238E27FC236}">
                      <a16:creationId xmlns:a16="http://schemas.microsoft.com/office/drawing/2014/main" id="{0FAA64F0-BB63-C850-3B79-05059A256742}"/>
                    </a:ext>
                  </a:extLst>
                </p:cNvPr>
                <p:cNvPicPr/>
                <p:nvPr/>
              </p:nvPicPr>
              <p:blipFill>
                <a:blip r:embed="rId82"/>
                <a:stretch>
                  <a:fillRect/>
                </a:stretch>
              </p:blipFill>
              <p:spPr>
                <a:xfrm>
                  <a:off x="8996332" y="762502"/>
                  <a:ext cx="144360" cy="326160"/>
                </a:xfrm>
                <a:prstGeom prst="rect">
                  <a:avLst/>
                </a:prstGeom>
              </p:spPr>
            </p:pic>
          </mc:Fallback>
        </mc:AlternateContent>
      </p:grpSp>
      <p:grpSp>
        <p:nvGrpSpPr>
          <p:cNvPr id="57" name="Group 56">
            <a:extLst>
              <a:ext uri="{FF2B5EF4-FFF2-40B4-BE49-F238E27FC236}">
                <a16:creationId xmlns:a16="http://schemas.microsoft.com/office/drawing/2014/main" id="{A431A2D0-EAEE-96F1-1718-8956B0C6E4DF}"/>
              </a:ext>
            </a:extLst>
          </p:cNvPr>
          <p:cNvGrpSpPr/>
          <p:nvPr/>
        </p:nvGrpSpPr>
        <p:grpSpPr>
          <a:xfrm>
            <a:off x="9377212" y="2205742"/>
            <a:ext cx="1029240" cy="1154880"/>
            <a:chOff x="9377212" y="2205742"/>
            <a:chExt cx="1029240" cy="1154880"/>
          </a:xfrm>
        </p:grpSpPr>
        <mc:AlternateContent xmlns:mc="http://schemas.openxmlformats.org/markup-compatibility/2006" xmlns:p14="http://schemas.microsoft.com/office/powerpoint/2010/main">
          <mc:Choice Requires="p14">
            <p:contentPart p14:bwMode="auto" r:id="rId83">
              <p14:nvContentPartPr>
                <p14:cNvPr id="51" name="Ink 50">
                  <a:extLst>
                    <a:ext uri="{FF2B5EF4-FFF2-40B4-BE49-F238E27FC236}">
                      <a16:creationId xmlns:a16="http://schemas.microsoft.com/office/drawing/2014/main" id="{EC803030-B70F-EFC1-A850-CEF91E87BBDD}"/>
                    </a:ext>
                  </a:extLst>
                </p14:cNvPr>
                <p14:cNvContentPartPr/>
                <p14:nvPr/>
              </p14:nvContentPartPr>
              <p14:xfrm>
                <a:off x="9377212" y="2205742"/>
                <a:ext cx="318960" cy="1058760"/>
              </p14:xfrm>
            </p:contentPart>
          </mc:Choice>
          <mc:Fallback xmlns="">
            <p:pic>
              <p:nvPicPr>
                <p:cNvPr id="51" name="Ink 50">
                  <a:extLst>
                    <a:ext uri="{FF2B5EF4-FFF2-40B4-BE49-F238E27FC236}">
                      <a16:creationId xmlns:a16="http://schemas.microsoft.com/office/drawing/2014/main" id="{EC803030-B70F-EFC1-A850-CEF91E87BBDD}"/>
                    </a:ext>
                  </a:extLst>
                </p:cNvPr>
                <p:cNvPicPr/>
                <p:nvPr/>
              </p:nvPicPr>
              <p:blipFill>
                <a:blip r:embed="rId84"/>
                <a:stretch>
                  <a:fillRect/>
                </a:stretch>
              </p:blipFill>
              <p:spPr>
                <a:xfrm>
                  <a:off x="9368212" y="2196742"/>
                  <a:ext cx="336600" cy="10764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2" name="Ink 51">
                  <a:extLst>
                    <a:ext uri="{FF2B5EF4-FFF2-40B4-BE49-F238E27FC236}">
                      <a16:creationId xmlns:a16="http://schemas.microsoft.com/office/drawing/2014/main" id="{CF375DA3-2CD4-8DD6-38FE-E1796C5FF4CD}"/>
                    </a:ext>
                  </a:extLst>
                </p14:cNvPr>
                <p14:cNvContentPartPr/>
                <p14:nvPr/>
              </p14:nvContentPartPr>
              <p14:xfrm>
                <a:off x="9562612" y="3207262"/>
                <a:ext cx="167760" cy="153360"/>
              </p14:xfrm>
            </p:contentPart>
          </mc:Choice>
          <mc:Fallback xmlns="">
            <p:pic>
              <p:nvPicPr>
                <p:cNvPr id="52" name="Ink 51">
                  <a:extLst>
                    <a:ext uri="{FF2B5EF4-FFF2-40B4-BE49-F238E27FC236}">
                      <a16:creationId xmlns:a16="http://schemas.microsoft.com/office/drawing/2014/main" id="{CF375DA3-2CD4-8DD6-38FE-E1796C5FF4CD}"/>
                    </a:ext>
                  </a:extLst>
                </p:cNvPr>
                <p:cNvPicPr/>
                <p:nvPr/>
              </p:nvPicPr>
              <p:blipFill>
                <a:blip r:embed="rId86"/>
                <a:stretch>
                  <a:fillRect/>
                </a:stretch>
              </p:blipFill>
              <p:spPr>
                <a:xfrm>
                  <a:off x="9553612" y="3198622"/>
                  <a:ext cx="1854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3" name="Ink 52">
                  <a:extLst>
                    <a:ext uri="{FF2B5EF4-FFF2-40B4-BE49-F238E27FC236}">
                      <a16:creationId xmlns:a16="http://schemas.microsoft.com/office/drawing/2014/main" id="{922F998C-1FED-0ACD-BB94-EDC5609C9B39}"/>
                    </a:ext>
                  </a:extLst>
                </p14:cNvPr>
                <p14:cNvContentPartPr/>
                <p14:nvPr/>
              </p14:nvContentPartPr>
              <p14:xfrm>
                <a:off x="9857092" y="2631982"/>
                <a:ext cx="132480" cy="331920"/>
              </p14:xfrm>
            </p:contentPart>
          </mc:Choice>
          <mc:Fallback xmlns="">
            <p:pic>
              <p:nvPicPr>
                <p:cNvPr id="53" name="Ink 52">
                  <a:extLst>
                    <a:ext uri="{FF2B5EF4-FFF2-40B4-BE49-F238E27FC236}">
                      <a16:creationId xmlns:a16="http://schemas.microsoft.com/office/drawing/2014/main" id="{922F998C-1FED-0ACD-BB94-EDC5609C9B39}"/>
                    </a:ext>
                  </a:extLst>
                </p:cNvPr>
                <p:cNvPicPr/>
                <p:nvPr/>
              </p:nvPicPr>
              <p:blipFill>
                <a:blip r:embed="rId88"/>
                <a:stretch>
                  <a:fillRect/>
                </a:stretch>
              </p:blipFill>
              <p:spPr>
                <a:xfrm>
                  <a:off x="9848092" y="2622982"/>
                  <a:ext cx="15012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4" name="Ink 53">
                  <a:extLst>
                    <a:ext uri="{FF2B5EF4-FFF2-40B4-BE49-F238E27FC236}">
                      <a16:creationId xmlns:a16="http://schemas.microsoft.com/office/drawing/2014/main" id="{D36064D5-CA27-81D2-3179-F79E0F6CDDA8}"/>
                    </a:ext>
                  </a:extLst>
                </p14:cNvPr>
                <p14:cNvContentPartPr/>
                <p14:nvPr/>
              </p14:nvContentPartPr>
              <p14:xfrm>
                <a:off x="10001812" y="2726662"/>
                <a:ext cx="112320" cy="188640"/>
              </p14:xfrm>
            </p:contentPart>
          </mc:Choice>
          <mc:Fallback xmlns="">
            <p:pic>
              <p:nvPicPr>
                <p:cNvPr id="54" name="Ink 53">
                  <a:extLst>
                    <a:ext uri="{FF2B5EF4-FFF2-40B4-BE49-F238E27FC236}">
                      <a16:creationId xmlns:a16="http://schemas.microsoft.com/office/drawing/2014/main" id="{D36064D5-CA27-81D2-3179-F79E0F6CDDA8}"/>
                    </a:ext>
                  </a:extLst>
                </p:cNvPr>
                <p:cNvPicPr/>
                <p:nvPr/>
              </p:nvPicPr>
              <p:blipFill>
                <a:blip r:embed="rId90"/>
                <a:stretch>
                  <a:fillRect/>
                </a:stretch>
              </p:blipFill>
              <p:spPr>
                <a:xfrm>
                  <a:off x="9992812" y="2717662"/>
                  <a:ext cx="12996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5" name="Ink 54">
                  <a:extLst>
                    <a:ext uri="{FF2B5EF4-FFF2-40B4-BE49-F238E27FC236}">
                      <a16:creationId xmlns:a16="http://schemas.microsoft.com/office/drawing/2014/main" id="{942CFC31-1ECE-3E21-971C-6CCDD02E695D}"/>
                    </a:ext>
                  </a:extLst>
                </p14:cNvPr>
                <p14:cNvContentPartPr/>
                <p14:nvPr/>
              </p14:nvContentPartPr>
              <p14:xfrm>
                <a:off x="10158412" y="2724502"/>
                <a:ext cx="72720" cy="185040"/>
              </p14:xfrm>
            </p:contentPart>
          </mc:Choice>
          <mc:Fallback xmlns="">
            <p:pic>
              <p:nvPicPr>
                <p:cNvPr id="55" name="Ink 54">
                  <a:extLst>
                    <a:ext uri="{FF2B5EF4-FFF2-40B4-BE49-F238E27FC236}">
                      <a16:creationId xmlns:a16="http://schemas.microsoft.com/office/drawing/2014/main" id="{942CFC31-1ECE-3E21-971C-6CCDD02E695D}"/>
                    </a:ext>
                  </a:extLst>
                </p:cNvPr>
                <p:cNvPicPr/>
                <p:nvPr/>
              </p:nvPicPr>
              <p:blipFill>
                <a:blip r:embed="rId92"/>
                <a:stretch>
                  <a:fillRect/>
                </a:stretch>
              </p:blipFill>
              <p:spPr>
                <a:xfrm>
                  <a:off x="10149412" y="2715502"/>
                  <a:ext cx="9036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6" name="Ink 55">
                  <a:extLst>
                    <a:ext uri="{FF2B5EF4-FFF2-40B4-BE49-F238E27FC236}">
                      <a16:creationId xmlns:a16="http://schemas.microsoft.com/office/drawing/2014/main" id="{9E3FA8E9-ADF6-29D4-FB3F-4ABA6C48A615}"/>
                    </a:ext>
                  </a:extLst>
                </p14:cNvPr>
                <p14:cNvContentPartPr/>
                <p14:nvPr/>
              </p14:nvContentPartPr>
              <p14:xfrm>
                <a:off x="10272892" y="2620822"/>
                <a:ext cx="133560" cy="277920"/>
              </p14:xfrm>
            </p:contentPart>
          </mc:Choice>
          <mc:Fallback xmlns="">
            <p:pic>
              <p:nvPicPr>
                <p:cNvPr id="56" name="Ink 55">
                  <a:extLst>
                    <a:ext uri="{FF2B5EF4-FFF2-40B4-BE49-F238E27FC236}">
                      <a16:creationId xmlns:a16="http://schemas.microsoft.com/office/drawing/2014/main" id="{9E3FA8E9-ADF6-29D4-FB3F-4ABA6C48A615}"/>
                    </a:ext>
                  </a:extLst>
                </p:cNvPr>
                <p:cNvPicPr/>
                <p:nvPr/>
              </p:nvPicPr>
              <p:blipFill>
                <a:blip r:embed="rId94"/>
                <a:stretch>
                  <a:fillRect/>
                </a:stretch>
              </p:blipFill>
              <p:spPr>
                <a:xfrm>
                  <a:off x="10264252" y="2612182"/>
                  <a:ext cx="151200" cy="295560"/>
                </a:xfrm>
                <a:prstGeom prst="rect">
                  <a:avLst/>
                </a:prstGeom>
              </p:spPr>
            </p:pic>
          </mc:Fallback>
        </mc:AlternateContent>
      </p:grpSp>
      <p:grpSp>
        <p:nvGrpSpPr>
          <p:cNvPr id="60" name="Group 59">
            <a:extLst>
              <a:ext uri="{FF2B5EF4-FFF2-40B4-BE49-F238E27FC236}">
                <a16:creationId xmlns:a16="http://schemas.microsoft.com/office/drawing/2014/main" id="{731FC510-5B15-C7DA-0867-456C08E5DE85}"/>
              </a:ext>
            </a:extLst>
          </p:cNvPr>
          <p:cNvGrpSpPr/>
          <p:nvPr/>
        </p:nvGrpSpPr>
        <p:grpSpPr>
          <a:xfrm>
            <a:off x="9837292" y="4068382"/>
            <a:ext cx="353160" cy="85320"/>
            <a:chOff x="9837292" y="4068382"/>
            <a:chExt cx="353160" cy="85320"/>
          </a:xfrm>
        </p:grpSpPr>
        <mc:AlternateContent xmlns:mc="http://schemas.openxmlformats.org/markup-compatibility/2006" xmlns:p14="http://schemas.microsoft.com/office/powerpoint/2010/main">
          <mc:Choice Requires="p14">
            <p:contentPart p14:bwMode="auto" r:id="rId95">
              <p14:nvContentPartPr>
                <p14:cNvPr id="58" name="Ink 57">
                  <a:extLst>
                    <a:ext uri="{FF2B5EF4-FFF2-40B4-BE49-F238E27FC236}">
                      <a16:creationId xmlns:a16="http://schemas.microsoft.com/office/drawing/2014/main" id="{D4DD89E8-4A3E-E557-A3DC-36F86FC997A1}"/>
                    </a:ext>
                  </a:extLst>
                </p14:cNvPr>
                <p14:cNvContentPartPr/>
                <p14:nvPr/>
              </p14:nvContentPartPr>
              <p14:xfrm>
                <a:off x="9837292" y="4068382"/>
                <a:ext cx="347040" cy="13320"/>
              </p14:xfrm>
            </p:contentPart>
          </mc:Choice>
          <mc:Fallback xmlns="">
            <p:pic>
              <p:nvPicPr>
                <p:cNvPr id="58" name="Ink 57">
                  <a:extLst>
                    <a:ext uri="{FF2B5EF4-FFF2-40B4-BE49-F238E27FC236}">
                      <a16:creationId xmlns:a16="http://schemas.microsoft.com/office/drawing/2014/main" id="{D4DD89E8-4A3E-E557-A3DC-36F86FC997A1}"/>
                    </a:ext>
                  </a:extLst>
                </p:cNvPr>
                <p:cNvPicPr/>
                <p:nvPr/>
              </p:nvPicPr>
              <p:blipFill>
                <a:blip r:embed="rId96"/>
                <a:stretch>
                  <a:fillRect/>
                </a:stretch>
              </p:blipFill>
              <p:spPr>
                <a:xfrm>
                  <a:off x="9828652" y="4059742"/>
                  <a:ext cx="3646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9" name="Ink 58">
                  <a:extLst>
                    <a:ext uri="{FF2B5EF4-FFF2-40B4-BE49-F238E27FC236}">
                      <a16:creationId xmlns:a16="http://schemas.microsoft.com/office/drawing/2014/main" id="{CBEF9B39-2498-AE7C-F6A4-9021276B880D}"/>
                    </a:ext>
                  </a:extLst>
                </p14:cNvPr>
                <p14:cNvContentPartPr/>
                <p14:nvPr/>
              </p14:nvContentPartPr>
              <p14:xfrm>
                <a:off x="9881572" y="4147942"/>
                <a:ext cx="308880" cy="5760"/>
              </p14:xfrm>
            </p:contentPart>
          </mc:Choice>
          <mc:Fallback xmlns="">
            <p:pic>
              <p:nvPicPr>
                <p:cNvPr id="59" name="Ink 58">
                  <a:extLst>
                    <a:ext uri="{FF2B5EF4-FFF2-40B4-BE49-F238E27FC236}">
                      <a16:creationId xmlns:a16="http://schemas.microsoft.com/office/drawing/2014/main" id="{CBEF9B39-2498-AE7C-F6A4-9021276B880D}"/>
                    </a:ext>
                  </a:extLst>
                </p:cNvPr>
                <p:cNvPicPr/>
                <p:nvPr/>
              </p:nvPicPr>
              <p:blipFill>
                <a:blip r:embed="rId98"/>
                <a:stretch>
                  <a:fillRect/>
                </a:stretch>
              </p:blipFill>
              <p:spPr>
                <a:xfrm>
                  <a:off x="9872572" y="4138942"/>
                  <a:ext cx="326520" cy="23400"/>
                </a:xfrm>
                <a:prstGeom prst="rect">
                  <a:avLst/>
                </a:prstGeom>
              </p:spPr>
            </p:pic>
          </mc:Fallback>
        </mc:AlternateContent>
      </p:grpSp>
    </p:spTree>
    <p:extLst>
      <p:ext uri="{BB962C8B-B14F-4D97-AF65-F5344CB8AC3E}">
        <p14:creationId xmlns:p14="http://schemas.microsoft.com/office/powerpoint/2010/main" val="3740633029"/>
      </p:ext>
    </p:extLst>
  </p:cSld>
  <p:clrMapOvr>
    <a:overrideClrMapping bg1="lt1" tx1="dk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80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FFB1-B477-7234-7772-C52F2881B973}"/>
              </a:ext>
            </a:extLst>
          </p:cNvPr>
          <p:cNvSpPr>
            <a:spLocks noGrp="1"/>
          </p:cNvSpPr>
          <p:nvPr>
            <p:ph type="title"/>
          </p:nvPr>
        </p:nvSpPr>
        <p:spPr/>
        <p:txBody>
          <a:bodyPr/>
          <a:lstStyle/>
          <a:p>
            <a:r>
              <a:rPr lang="en-US" dirty="0">
                <a:solidFill>
                  <a:schemeClr val="accent1"/>
                </a:solidFill>
              </a:rPr>
              <a:t>Hands on: Continuous Integration</a:t>
            </a:r>
          </a:p>
        </p:txBody>
      </p:sp>
      <p:pic>
        <p:nvPicPr>
          <p:cNvPr id="3076" name="Picture 4" descr="What is CI/CD?">
            <a:extLst>
              <a:ext uri="{FF2B5EF4-FFF2-40B4-BE49-F238E27FC236}">
                <a16:creationId xmlns:a16="http://schemas.microsoft.com/office/drawing/2014/main" id="{B6624A5E-659B-6300-D3F6-A8B2C02FC8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9143" y="1485290"/>
            <a:ext cx="9486881" cy="4540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8164284"/>
      </p:ext>
    </p:extLst>
  </p:cSld>
  <p:clrMapOvr>
    <a:overrideClrMapping bg1="lt1" tx1="dk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FFB1-B477-7234-7772-C52F2881B973}"/>
              </a:ext>
            </a:extLst>
          </p:cNvPr>
          <p:cNvSpPr>
            <a:spLocks noGrp="1"/>
          </p:cNvSpPr>
          <p:nvPr>
            <p:ph type="title"/>
          </p:nvPr>
        </p:nvSpPr>
        <p:spPr/>
        <p:txBody>
          <a:bodyPr/>
          <a:lstStyle/>
          <a:p>
            <a:r>
              <a:rPr lang="en-US" dirty="0">
                <a:solidFill>
                  <a:schemeClr val="accent1"/>
                </a:solidFill>
              </a:rPr>
              <a:t>BTP Cloud Transport Management</a:t>
            </a:r>
          </a:p>
        </p:txBody>
      </p:sp>
      <p:sp>
        <p:nvSpPr>
          <p:cNvPr id="4" name="TextBox 3">
            <a:extLst>
              <a:ext uri="{FF2B5EF4-FFF2-40B4-BE49-F238E27FC236}">
                <a16:creationId xmlns:a16="http://schemas.microsoft.com/office/drawing/2014/main" id="{0FB489AD-CEEC-BC34-2ACB-E705A5DF5CF8}"/>
              </a:ext>
            </a:extLst>
          </p:cNvPr>
          <p:cNvSpPr txBox="1"/>
          <p:nvPr/>
        </p:nvSpPr>
        <p:spPr>
          <a:xfrm>
            <a:off x="160869" y="909378"/>
            <a:ext cx="11734248" cy="2584650"/>
          </a:xfrm>
          <a:prstGeom prst="rect">
            <a:avLst/>
          </a:prstGeom>
          <a:noFill/>
        </p:spPr>
        <p:txBody>
          <a:bodyPr wrap="square">
            <a:spAutoFit/>
          </a:bodyPr>
          <a:lstStyle/>
          <a:p>
            <a:pPr marL="0" marR="0" lvl="0" indent="0" algn="l" defTabSz="1218621" rtl="0" eaLnBrk="1" fontAlgn="auto" latinLnBrk="0" hangingPunct="1">
              <a:lnSpc>
                <a:spcPct val="100000"/>
              </a:lnSpc>
              <a:spcBef>
                <a:spcPts val="0"/>
              </a:spcBef>
              <a:spcAft>
                <a:spcPts val="0"/>
              </a:spcAft>
              <a:buClr>
                <a:srgbClr val="000000"/>
              </a:buClr>
              <a:buSzTx/>
              <a:buFont typeface="Arial"/>
              <a:buNone/>
              <a:tabLst/>
              <a:defRPr/>
            </a:pPr>
            <a:r>
              <a:rPr kumimoji="0" lang="en-US" sz="1799" b="0" i="0" u="none" strike="noStrike" kern="0" cap="none" spc="0" normalizeH="0" baseline="0" noProof="0" dirty="0">
                <a:ln>
                  <a:noFill/>
                </a:ln>
                <a:solidFill>
                  <a:srgbClr val="75C042"/>
                </a:solidFill>
                <a:effectLst/>
                <a:uLnTx/>
                <a:uFillTx/>
                <a:latin typeface="72" panose="020B0503030000000003" pitchFamily="34" charset="0"/>
                <a:cs typeface="Arial"/>
                <a:sym typeface="Arial"/>
              </a:rPr>
              <a:t>SAP Cloud Transport Management service lets you manage software deliverables between accounts of different environments (such as Neo and Cloud Foundry), by transporting them across various runtimes. This includes application artifacts as well as their respective application-specific content.</a:t>
            </a:r>
          </a:p>
          <a:p>
            <a:pPr marL="0" marR="0" lvl="0" indent="0" algn="l" defTabSz="1218621" rtl="0" eaLnBrk="1" fontAlgn="auto" latinLnBrk="0" hangingPunct="1">
              <a:lnSpc>
                <a:spcPct val="100000"/>
              </a:lnSpc>
              <a:spcBef>
                <a:spcPts val="0"/>
              </a:spcBef>
              <a:spcAft>
                <a:spcPts val="0"/>
              </a:spcAft>
              <a:buClr>
                <a:srgbClr val="000000"/>
              </a:buClr>
              <a:buSzTx/>
              <a:buFont typeface="Arial"/>
              <a:buNone/>
              <a:tabLst/>
              <a:defRPr/>
            </a:pPr>
            <a:endParaRPr kumimoji="0" lang="en-US" sz="1799" b="0" i="0" u="none" strike="noStrike" kern="0" cap="none" spc="0" normalizeH="0" baseline="0" noProof="0" dirty="0">
              <a:ln>
                <a:noFill/>
              </a:ln>
              <a:solidFill>
                <a:srgbClr val="75C042"/>
              </a:solidFill>
              <a:effectLst/>
              <a:uLnTx/>
              <a:uFillTx/>
              <a:latin typeface="72" panose="020B0503030000000003" pitchFamily="34" charset="0"/>
              <a:cs typeface="Arial"/>
              <a:sym typeface="Arial"/>
            </a:endParaRPr>
          </a:p>
          <a:p>
            <a:pPr marL="0" marR="0" lvl="0" indent="0" algn="l" defTabSz="1218621" rtl="0" eaLnBrk="1" fontAlgn="auto" latinLnBrk="0" hangingPunct="1">
              <a:lnSpc>
                <a:spcPct val="100000"/>
              </a:lnSpc>
              <a:spcBef>
                <a:spcPts val="0"/>
              </a:spcBef>
              <a:spcAft>
                <a:spcPts val="0"/>
              </a:spcAft>
              <a:buClr>
                <a:srgbClr val="000000"/>
              </a:buClr>
              <a:buSzTx/>
              <a:buFont typeface="Arial"/>
              <a:buNone/>
              <a:tabLst/>
              <a:defRPr/>
            </a:pPr>
            <a:r>
              <a:rPr kumimoji="0" lang="en-US" sz="1799" b="0" i="0" u="none" strike="noStrike" kern="0" cap="none" spc="0" normalizeH="0" baseline="0" noProof="0" dirty="0">
                <a:ln>
                  <a:noFill/>
                </a:ln>
                <a:solidFill>
                  <a:srgbClr val="75C042"/>
                </a:solidFill>
                <a:effectLst/>
                <a:uLnTx/>
                <a:uFillTx/>
                <a:latin typeface="72" panose="020B0503030000000003" pitchFamily="34" charset="0"/>
                <a:cs typeface="Arial"/>
                <a:sym typeface="Arial"/>
              </a:rPr>
              <a:t>SAP Cloud Transport Management service adds transparency to the audit trail of changes so that you get information about who performed which changes in your production environment, and when they did it. At the same time, the service enables a separation of concerns: For example, a developer of an application or of SAP Cloud content artifacts can trigger the transport of changes in a development subaccount, while the resulting import into the test, and production subaccount is handled by a central operations team.</a:t>
            </a:r>
          </a:p>
        </p:txBody>
      </p:sp>
      <p:pic>
        <p:nvPicPr>
          <p:cNvPr id="2050" name="Picture 2">
            <a:extLst>
              <a:ext uri="{FF2B5EF4-FFF2-40B4-BE49-F238E27FC236}">
                <a16:creationId xmlns:a16="http://schemas.microsoft.com/office/drawing/2014/main" id="{8BE2A52D-ABCC-621B-75E1-4E49BDC937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4842" y="3760957"/>
            <a:ext cx="5385393" cy="2756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393230"/>
      </p:ext>
    </p:extLst>
  </p:cSld>
  <p:clrMapOvr>
    <a:overrideClrMapping bg1="lt1" tx1="dk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FFB1-B477-7234-7772-C52F2881B973}"/>
              </a:ext>
            </a:extLst>
          </p:cNvPr>
          <p:cNvSpPr>
            <a:spLocks noGrp="1"/>
          </p:cNvSpPr>
          <p:nvPr>
            <p:ph type="title"/>
          </p:nvPr>
        </p:nvSpPr>
        <p:spPr/>
        <p:txBody>
          <a:bodyPr/>
          <a:lstStyle/>
          <a:p>
            <a:r>
              <a:rPr lang="en-US" dirty="0">
                <a:solidFill>
                  <a:schemeClr val="accent1"/>
                </a:solidFill>
              </a:rPr>
              <a:t>Hands on SAP BTP Cloud Transport</a:t>
            </a:r>
          </a:p>
        </p:txBody>
      </p:sp>
      <p:pic>
        <p:nvPicPr>
          <p:cNvPr id="4098" name="Picture 2" descr="Moving Freight into the Future: Cloud-Based TMS Systems">
            <a:extLst>
              <a:ext uri="{FF2B5EF4-FFF2-40B4-BE49-F238E27FC236}">
                <a16:creationId xmlns:a16="http://schemas.microsoft.com/office/drawing/2014/main" id="{C4B91D97-475C-72AE-FC63-629B325B95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8822" y="1125344"/>
            <a:ext cx="5233890" cy="5227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492234"/>
      </p:ext>
    </p:extLst>
  </p:cSld>
  <p:clrMapOvr>
    <a:overrideClrMapping bg1="lt1" tx1="dk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6000" b="1" i="0" u="none" strike="noStrike" kern="0" cap="none" spc="0" normalizeH="0" baseline="0" noProof="0" dirty="0">
                <a:ln>
                  <a:noFill/>
                </a:ln>
                <a:solidFill>
                  <a:srgbClr val="75C042"/>
                </a:solidFill>
                <a:effectLst/>
                <a:uLnTx/>
                <a:uFillTx/>
                <a:latin typeface="Arial"/>
                <a:cs typeface="Arial"/>
                <a:sym typeface="Arial"/>
              </a:rPr>
              <a:t>Thank</a:t>
            </a:r>
            <a:r>
              <a:rPr kumimoji="0" lang="en-IN" sz="6000" b="1" i="0" u="none" strike="noStrike" kern="0" cap="none" spc="0" normalizeH="0" baseline="0" noProof="0" dirty="0">
                <a:ln>
                  <a:noFill/>
                </a:ln>
                <a:solidFill>
                  <a:srgbClr val="BDBDBD"/>
                </a:solidFill>
                <a:effectLst/>
                <a:uLnTx/>
                <a:uFillTx/>
                <a:latin typeface="Arial"/>
                <a:cs typeface="Arial"/>
                <a:sym typeface="Arial"/>
              </a:rPr>
              <a:t> </a:t>
            </a:r>
            <a:r>
              <a:rPr kumimoji="0" lang="en-IN" sz="6000" b="1"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rPr>
              <a:t>You</a:t>
            </a:r>
            <a:endParaRPr kumimoji="0" lang="en-IN" sz="6000" b="0"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endParaRPr>
          </a:p>
        </p:txBody>
      </p:sp>
      <p:sp>
        <p:nvSpPr>
          <p:cNvPr id="3" name="TextBox 2">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98C536"/>
                </a:solidFill>
                <a:effectLst/>
                <a:uLnTx/>
                <a:uFillTx/>
                <a:latin typeface="Segoe UI" panose="020B0502040204020203" pitchFamily="34" charset="0"/>
                <a:ea typeface="Calibri Light" charset="0"/>
                <a:cs typeface="Segoe UI" panose="020B0502040204020203" pitchFamily="34" charset="0"/>
                <a:sym typeface="Arial"/>
              </a:rPr>
              <a:t>End of </a:t>
            </a:r>
            <a:r>
              <a:rPr kumimoji="0" lang="en-US" sz="5400" b="1" i="0" u="none" strike="noStrike" kern="0" cap="none" spc="0" normalizeH="0" baseline="0" noProof="0" dirty="0">
                <a:ln>
                  <a:noFill/>
                </a:ln>
                <a:solidFill>
                  <a:srgbClr val="75C042"/>
                </a:solidFill>
                <a:effectLst/>
                <a:uLnTx/>
                <a:uFillTx/>
                <a:latin typeface="Segoe UI" panose="020B0502040204020203" pitchFamily="34" charset="0"/>
                <a:ea typeface="Calibri Light" charset="0"/>
                <a:cs typeface="Segoe UI" panose="020B0502040204020203" pitchFamily="34" charset="0"/>
                <a:sym typeface="Arial"/>
              </a:rPr>
              <a:t>Day 13</a:t>
            </a:r>
          </a:p>
        </p:txBody>
      </p:sp>
      <p:grpSp>
        <p:nvGrpSpPr>
          <p:cNvPr id="4" name="Group 3">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5" name="Oval 4">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7" name="Oval 6">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9" name="Oval 8">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grpSp>
      <p:sp>
        <p:nvSpPr>
          <p:cNvPr id="11" name="Rectangle 10">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Arial"/>
                <a:ea typeface="+mn-ea"/>
                <a:cs typeface="+mn-cs"/>
                <a:sym typeface="Arial"/>
              </a:rPr>
              <a:t>www.anubhavtrainings.com</a:t>
            </a:r>
          </a:p>
        </p:txBody>
      </p:sp>
      <p:sp>
        <p:nvSpPr>
          <p:cNvPr id="12" name="Right Triangle 11"/>
          <p:cNvSpPr/>
          <p:nvPr/>
        </p:nvSpPr>
        <p:spPr>
          <a:xfrm rot="19603165">
            <a:off x="394348" y="-1369124"/>
            <a:ext cx="4191287" cy="2738247"/>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3" name="Right Triangle 12"/>
          <p:cNvSpPr/>
          <p:nvPr/>
        </p:nvSpPr>
        <p:spPr>
          <a:xfrm rot="16200000">
            <a:off x="6874209" y="1545491"/>
            <a:ext cx="4718460" cy="5910772"/>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4" name="Minus 13"/>
          <p:cNvSpPr/>
          <p:nvPr/>
        </p:nvSpPr>
        <p:spPr>
          <a:xfrm rot="19276189">
            <a:off x="4275114" y="4157244"/>
            <a:ext cx="9864485" cy="472198"/>
          </a:xfrm>
          <a:prstGeom prst="mathMinu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endParaRPr>
          </a:p>
        </p:txBody>
      </p:sp>
      <p:pic>
        <p:nvPicPr>
          <p:cNvPr id="1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61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799"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799"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60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A8F6A9E-4911-4C13-BF00-4BE4386AE0F7}"/>
              </a:ext>
            </a:extLst>
          </p:cNvPr>
          <p:cNvSpPr/>
          <p:nvPr/>
        </p:nvSpPr>
        <p:spPr>
          <a:xfrm>
            <a:off x="1718111" y="1105227"/>
            <a:ext cx="4889619" cy="840385"/>
          </a:xfrm>
          <a:prstGeom prst="roundRect">
            <a:avLst>
              <a:gd name="adj" fmla="val 1815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Rounded Corners 35">
            <a:extLst>
              <a:ext uri="{FF2B5EF4-FFF2-40B4-BE49-F238E27FC236}">
                <a16:creationId xmlns:a16="http://schemas.microsoft.com/office/drawing/2014/main" id="{AF6E7713-5946-46A4-BF47-B37093B73CC4}"/>
              </a:ext>
            </a:extLst>
          </p:cNvPr>
          <p:cNvSpPr/>
          <p:nvPr/>
        </p:nvSpPr>
        <p:spPr>
          <a:xfrm>
            <a:off x="2134637" y="2352875"/>
            <a:ext cx="4889619" cy="840385"/>
          </a:xfrm>
          <a:prstGeom prst="roundRect">
            <a:avLst>
              <a:gd name="adj" fmla="val 181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Rounded Corners 36">
            <a:extLst>
              <a:ext uri="{FF2B5EF4-FFF2-40B4-BE49-F238E27FC236}">
                <a16:creationId xmlns:a16="http://schemas.microsoft.com/office/drawing/2014/main" id="{5216E7A0-138C-422D-847B-06FB608C8E01}"/>
              </a:ext>
            </a:extLst>
          </p:cNvPr>
          <p:cNvSpPr/>
          <p:nvPr/>
        </p:nvSpPr>
        <p:spPr>
          <a:xfrm>
            <a:off x="2551163" y="3600523"/>
            <a:ext cx="4889619" cy="840385"/>
          </a:xfrm>
          <a:prstGeom prst="roundRect">
            <a:avLst>
              <a:gd name="adj" fmla="val 181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Rounded Corners 37">
            <a:extLst>
              <a:ext uri="{FF2B5EF4-FFF2-40B4-BE49-F238E27FC236}">
                <a16:creationId xmlns:a16="http://schemas.microsoft.com/office/drawing/2014/main" id="{2E200DD0-D348-45E6-9B6B-43B966A8FF8C}"/>
              </a:ext>
            </a:extLst>
          </p:cNvPr>
          <p:cNvSpPr/>
          <p:nvPr/>
        </p:nvSpPr>
        <p:spPr>
          <a:xfrm>
            <a:off x="2967689" y="4848171"/>
            <a:ext cx="4889619" cy="840385"/>
          </a:xfrm>
          <a:prstGeom prst="roundRect">
            <a:avLst>
              <a:gd name="adj" fmla="val 181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Placeholder 22">
            <a:extLst>
              <a:ext uri="{FF2B5EF4-FFF2-40B4-BE49-F238E27FC236}">
                <a16:creationId xmlns:a16="http://schemas.microsoft.com/office/drawing/2014/main" id="{58189288-4068-4B20-8FAB-92E0830D6B2E}"/>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9725" t="7760" r="8472" b="4056"/>
          <a:stretch/>
        </p:blipFill>
        <p:spPr>
          <a:xfrm>
            <a:off x="-1" y="-1"/>
            <a:ext cx="5662364" cy="6858000"/>
          </a:xfrm>
          <a:effectLst>
            <a:outerShdw blurRad="368300" dist="254000" dir="20580000" algn="tl" rotWithShape="0">
              <a:prstClr val="black">
                <a:alpha val="20000"/>
              </a:prstClr>
            </a:outerShdw>
          </a:effectLst>
        </p:spPr>
      </p:pic>
      <p:sp>
        <p:nvSpPr>
          <p:cNvPr id="31" name="Freeform: Shape 30">
            <a:extLst>
              <a:ext uri="{FF2B5EF4-FFF2-40B4-BE49-F238E27FC236}">
                <a16:creationId xmlns:a16="http://schemas.microsoft.com/office/drawing/2014/main" id="{C536E1EE-C900-4048-90CA-E22FBE51EE3B}"/>
              </a:ext>
            </a:extLst>
          </p:cNvPr>
          <p:cNvSpPr/>
          <p:nvPr/>
        </p:nvSpPr>
        <p:spPr>
          <a:xfrm>
            <a:off x="1718111" y="-1"/>
            <a:ext cx="3989979" cy="6814397"/>
          </a:xfrm>
          <a:custGeom>
            <a:avLst/>
            <a:gdLst>
              <a:gd name="connsiteX0" fmla="*/ 0 w 3989979"/>
              <a:gd name="connsiteY0" fmla="*/ 0 h 6814397"/>
              <a:gd name="connsiteX1" fmla="*/ 1282220 w 3989979"/>
              <a:gd name="connsiteY1" fmla="*/ 0 h 6814397"/>
              <a:gd name="connsiteX2" fmla="*/ 1402006 w 3989979"/>
              <a:gd name="connsiteY2" fmla="*/ 94133 h 6814397"/>
              <a:gd name="connsiteX3" fmla="*/ 3989979 w 3989979"/>
              <a:gd name="connsiteY3" fmla="*/ 5581812 h 6814397"/>
              <a:gd name="connsiteX4" fmla="*/ 3908037 w 3989979"/>
              <a:gd name="connsiteY4" fmla="*/ 6664843 h 6814397"/>
              <a:gd name="connsiteX5" fmla="*/ 3881330 w 3989979"/>
              <a:gd name="connsiteY5" fmla="*/ 6814397 h 6814397"/>
              <a:gd name="connsiteX6" fmla="*/ 3889285 w 3989979"/>
              <a:gd name="connsiteY6" fmla="*/ 6709775 h 6814397"/>
              <a:gd name="connsiteX7" fmla="*/ 3898539 w 3989979"/>
              <a:gd name="connsiteY7" fmla="*/ 6343812 h 6814397"/>
              <a:gd name="connsiteX8" fmla="*/ 176735 w 3989979"/>
              <a:gd name="connsiteY8" fmla="*/ 90518 h 6814397"/>
              <a:gd name="connsiteX9" fmla="*/ 0 w 3989979"/>
              <a:gd name="connsiteY9" fmla="*/ 0 h 681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9979" h="6814397">
                <a:moveTo>
                  <a:pt x="0" y="0"/>
                </a:moveTo>
                <a:lnTo>
                  <a:pt x="1282220" y="0"/>
                </a:lnTo>
                <a:lnTo>
                  <a:pt x="1402006" y="94133"/>
                </a:lnTo>
                <a:cubicBezTo>
                  <a:pt x="2982546" y="1398511"/>
                  <a:pt x="3989979" y="3372512"/>
                  <a:pt x="3989979" y="5581812"/>
                </a:cubicBezTo>
                <a:cubicBezTo>
                  <a:pt x="3989979" y="5950029"/>
                  <a:pt x="3961995" y="6311709"/>
                  <a:pt x="3908037" y="6664843"/>
                </a:cubicBezTo>
                <a:lnTo>
                  <a:pt x="3881330" y="6814397"/>
                </a:lnTo>
                <a:lnTo>
                  <a:pt x="3889285" y="6709775"/>
                </a:lnTo>
                <a:cubicBezTo>
                  <a:pt x="3895430" y="6588564"/>
                  <a:pt x="3898539" y="6466551"/>
                  <a:pt x="3898539" y="6343812"/>
                </a:cubicBezTo>
                <a:cubicBezTo>
                  <a:pt x="3898539" y="3643557"/>
                  <a:pt x="2393609" y="1294797"/>
                  <a:pt x="176735" y="90518"/>
                </a:cubicBezTo>
                <a:lnTo>
                  <a:pt x="0" y="0"/>
                </a:lnTo>
                <a:close/>
              </a:path>
            </a:pathLst>
          </a:custGeom>
          <a:gradFill flip="none" rotWithShape="1">
            <a:gsLst>
              <a:gs pos="300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E3F0EA58-87FF-4FBD-A2F2-8C01EFEECAF2}"/>
              </a:ext>
            </a:extLst>
          </p:cNvPr>
          <p:cNvSpPr txBox="1"/>
          <p:nvPr/>
        </p:nvSpPr>
        <p:spPr>
          <a:xfrm>
            <a:off x="5619826" y="1202254"/>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42" name="TextBox 41">
            <a:extLst>
              <a:ext uri="{FF2B5EF4-FFF2-40B4-BE49-F238E27FC236}">
                <a16:creationId xmlns:a16="http://schemas.microsoft.com/office/drawing/2014/main" id="{73592A37-8994-4267-A0A4-4F9D2B0CA640}"/>
              </a:ext>
            </a:extLst>
          </p:cNvPr>
          <p:cNvSpPr txBox="1"/>
          <p:nvPr/>
        </p:nvSpPr>
        <p:spPr>
          <a:xfrm>
            <a:off x="6032781" y="2449902"/>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43" name="TextBox 42">
            <a:extLst>
              <a:ext uri="{FF2B5EF4-FFF2-40B4-BE49-F238E27FC236}">
                <a16:creationId xmlns:a16="http://schemas.microsoft.com/office/drawing/2014/main" id="{FF2E8B29-6A17-40BB-94A2-F4C43336C48C}"/>
              </a:ext>
            </a:extLst>
          </p:cNvPr>
          <p:cNvSpPr txBox="1"/>
          <p:nvPr/>
        </p:nvSpPr>
        <p:spPr>
          <a:xfrm>
            <a:off x="6475232" y="3697550"/>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44" name="TextBox 43">
            <a:extLst>
              <a:ext uri="{FF2B5EF4-FFF2-40B4-BE49-F238E27FC236}">
                <a16:creationId xmlns:a16="http://schemas.microsoft.com/office/drawing/2014/main" id="{D9D30836-9CA2-4FC2-B426-C58A1B77DEBB}"/>
              </a:ext>
            </a:extLst>
          </p:cNvPr>
          <p:cNvSpPr txBox="1"/>
          <p:nvPr/>
        </p:nvSpPr>
        <p:spPr>
          <a:xfrm>
            <a:off x="6868523" y="4945198"/>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a:solidFill>
                  <a:schemeClr val="bg1"/>
                </a:solidFill>
                <a:latin typeface="Open Sans" panose="020B0606030504020204" pitchFamily="34" charset="0"/>
                <a:ea typeface="Open Sans" panose="020B0606030504020204" pitchFamily="34" charset="0"/>
                <a:cs typeface="Open Sans" panose="020B0606030504020204" pitchFamily="34" charset="0"/>
              </a:rPr>
              <a:t>04</a:t>
            </a:r>
            <a:endPar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5" name="Rectangle 44">
            <a:extLst>
              <a:ext uri="{FF2B5EF4-FFF2-40B4-BE49-F238E27FC236}">
                <a16:creationId xmlns:a16="http://schemas.microsoft.com/office/drawing/2014/main" id="{8D598D36-C5FC-4900-B880-D9AEBB01296E}"/>
              </a:ext>
            </a:extLst>
          </p:cNvPr>
          <p:cNvSpPr/>
          <p:nvPr/>
        </p:nvSpPr>
        <p:spPr>
          <a:xfrm>
            <a:off x="7255772" y="1076224"/>
            <a:ext cx="2597506" cy="369332"/>
          </a:xfrm>
          <a:prstGeom prst="rect">
            <a:avLst/>
          </a:prstGeom>
        </p:spPr>
        <p:txBody>
          <a:bodyPr wrap="square" lIns="0" rIns="0" anchor="ctr">
            <a:spAutoFit/>
          </a:bodyPr>
          <a:lstStyle/>
          <a:p>
            <a:r>
              <a:rPr lang="en-IN" sz="18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Fiori Elements</a:t>
            </a:r>
          </a:p>
        </p:txBody>
      </p:sp>
      <p:sp>
        <p:nvSpPr>
          <p:cNvPr id="49" name="Rectangle 48">
            <a:extLst>
              <a:ext uri="{FF2B5EF4-FFF2-40B4-BE49-F238E27FC236}">
                <a16:creationId xmlns:a16="http://schemas.microsoft.com/office/drawing/2014/main" id="{C0874C99-87AF-460C-9044-B8539EAC1769}"/>
              </a:ext>
            </a:extLst>
          </p:cNvPr>
          <p:cNvSpPr/>
          <p:nvPr/>
        </p:nvSpPr>
        <p:spPr>
          <a:xfrm>
            <a:off x="7712976" y="2373010"/>
            <a:ext cx="2597506" cy="369332"/>
          </a:xfrm>
          <a:prstGeom prst="rect">
            <a:avLst/>
          </a:prstGeom>
        </p:spPr>
        <p:txBody>
          <a:bodyPr wrap="square" lIns="0" rIns="0" anchor="ctr">
            <a:spAutoFit/>
          </a:bodyPr>
          <a:lstStyle/>
          <a:p>
            <a:r>
              <a:rPr lang="en-IN" sz="1800" b="1" dirty="0">
                <a:solidFill>
                  <a:schemeClr val="accent6">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Git and Git HUB</a:t>
            </a:r>
          </a:p>
        </p:txBody>
      </p:sp>
      <p:sp>
        <p:nvSpPr>
          <p:cNvPr id="52" name="Rectangle 51">
            <a:extLst>
              <a:ext uri="{FF2B5EF4-FFF2-40B4-BE49-F238E27FC236}">
                <a16:creationId xmlns:a16="http://schemas.microsoft.com/office/drawing/2014/main" id="{20C13AF4-68B6-4226-9401-EDB6ED0540C2}"/>
              </a:ext>
            </a:extLst>
          </p:cNvPr>
          <p:cNvSpPr/>
          <p:nvPr/>
        </p:nvSpPr>
        <p:spPr>
          <a:xfrm>
            <a:off x="8207924" y="3739022"/>
            <a:ext cx="2597506" cy="369332"/>
          </a:xfrm>
          <a:prstGeom prst="rect">
            <a:avLst/>
          </a:prstGeom>
        </p:spPr>
        <p:txBody>
          <a:bodyPr wrap="square" lIns="0" rIns="0" anchor="ctr">
            <a:spAutoFit/>
          </a:bodyPr>
          <a:lstStyle/>
          <a:p>
            <a:r>
              <a:rPr lang="en-IN" sz="18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Build </a:t>
            </a:r>
            <a:r>
              <a:rPr lang="en-IN" sz="1800" b="1" dirty="0" err="1">
                <a:solidFill>
                  <a:schemeClr val="accent3"/>
                </a:solidFill>
                <a:latin typeface="Open Sans" panose="020B0606030504020204" pitchFamily="34" charset="0"/>
                <a:ea typeface="Open Sans" panose="020B0606030504020204" pitchFamily="34" charset="0"/>
                <a:cs typeface="Open Sans" panose="020B0606030504020204" pitchFamily="34" charset="0"/>
              </a:rPr>
              <a:t>Workzone</a:t>
            </a:r>
            <a:endParaRPr lang="en-IN" sz="1800" b="1" dirty="0">
              <a:solidFill>
                <a:schemeClr val="accent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5" name="Rectangle 54">
            <a:extLst>
              <a:ext uri="{FF2B5EF4-FFF2-40B4-BE49-F238E27FC236}">
                <a16:creationId xmlns:a16="http://schemas.microsoft.com/office/drawing/2014/main" id="{C08D0B4E-C408-458A-9E80-98D57A618BD5}"/>
              </a:ext>
            </a:extLst>
          </p:cNvPr>
          <p:cNvSpPr/>
          <p:nvPr/>
        </p:nvSpPr>
        <p:spPr>
          <a:xfrm>
            <a:off x="8554525" y="4986670"/>
            <a:ext cx="2597506" cy="369332"/>
          </a:xfrm>
          <a:prstGeom prst="rect">
            <a:avLst/>
          </a:prstGeom>
        </p:spPr>
        <p:txBody>
          <a:bodyPr wrap="square" lIns="0" rIns="0" anchor="ctr">
            <a:spAutoFit/>
          </a:bodyPr>
          <a:lstStyle/>
          <a:p>
            <a:r>
              <a:rPr lang="en-IN" sz="18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Integration</a:t>
            </a:r>
          </a:p>
        </p:txBody>
      </p:sp>
      <p:pic>
        <p:nvPicPr>
          <p:cNvPr id="2" name="Picture 4">
            <a:extLst>
              <a:ext uri="{FF2B5EF4-FFF2-40B4-BE49-F238E27FC236}">
                <a16:creationId xmlns:a16="http://schemas.microsoft.com/office/drawing/2014/main" id="{0ABA602A-777F-01F1-3482-2AA689766F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a:xfrm>
            <a:off x="189756" y="692696"/>
            <a:ext cx="11914532" cy="711081"/>
          </a:xfrm>
        </p:spPr>
        <p:txBody>
          <a:bodyPr/>
          <a:lstStyle/>
          <a:p>
            <a:r>
              <a:rPr lang="en-US" sz="3600" dirty="0">
                <a:solidFill>
                  <a:schemeClr val="accent1"/>
                </a:solidFill>
                <a:latin typeface="Cooper Black" panose="0208090404030B020404" pitchFamily="18" charset="0"/>
              </a:rPr>
              <a:t>SAP Fiori elements boosts SAP Fiori development efficiency</a:t>
            </a:r>
            <a:br>
              <a:rPr lang="en-US" sz="3600" dirty="0">
                <a:solidFill>
                  <a:schemeClr val="accent1"/>
                </a:solidFill>
                <a:latin typeface="Cooper Black" panose="0208090404030B020404" pitchFamily="18" charset="0"/>
              </a:rPr>
            </a:br>
            <a:endParaRPr lang="en-US" dirty="0">
              <a:solidFill>
                <a:schemeClr val="accent1"/>
              </a:solidFill>
            </a:endParaRPr>
          </a:p>
        </p:txBody>
      </p:sp>
      <p:pic>
        <p:nvPicPr>
          <p:cNvPr id="3" name="Picture 2">
            <a:extLst>
              <a:ext uri="{FF2B5EF4-FFF2-40B4-BE49-F238E27FC236}">
                <a16:creationId xmlns:a16="http://schemas.microsoft.com/office/drawing/2014/main" id="{7D5EF6AB-0B4F-0C0E-ADD1-58A4A2E88C31}"/>
              </a:ext>
            </a:extLst>
          </p:cNvPr>
          <p:cNvPicPr>
            <a:picLocks noChangeAspect="1"/>
          </p:cNvPicPr>
          <p:nvPr/>
        </p:nvPicPr>
        <p:blipFill>
          <a:blip r:embed="rId3"/>
          <a:stretch>
            <a:fillRect/>
          </a:stretch>
        </p:blipFill>
        <p:spPr>
          <a:xfrm>
            <a:off x="315253" y="1415190"/>
            <a:ext cx="11558318" cy="5320872"/>
          </a:xfrm>
          <a:prstGeom prst="rect">
            <a:avLst/>
          </a:prstGeom>
        </p:spPr>
      </p:pic>
    </p:spTree>
    <p:extLst>
      <p:ext uri="{BB962C8B-B14F-4D97-AF65-F5344CB8AC3E}">
        <p14:creationId xmlns:p14="http://schemas.microsoft.com/office/powerpoint/2010/main" val="2740808987"/>
      </p:ext>
    </p:extLst>
  </p:cSld>
  <p:clrMapOvr>
    <a:overrideClrMapping bg1="lt1" tx1="dk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a:xfrm>
            <a:off x="117748" y="188640"/>
            <a:ext cx="10969943" cy="711081"/>
          </a:xfrm>
        </p:spPr>
        <p:txBody>
          <a:bodyPr/>
          <a:lstStyle/>
          <a:p>
            <a:r>
              <a:rPr lang="en-US" sz="2800" dirty="0">
                <a:solidFill>
                  <a:schemeClr val="accent1"/>
                </a:solidFill>
                <a:latin typeface="Cooper Black" panose="0208090404030B020404" pitchFamily="18" charset="0"/>
              </a:rPr>
              <a:t>SAP Fiori elements provides enterprise-ready apps out of the box</a:t>
            </a:r>
            <a:endParaRPr lang="en-US" sz="2800" dirty="0">
              <a:solidFill>
                <a:schemeClr val="accent1"/>
              </a:solidFill>
            </a:endParaRPr>
          </a:p>
        </p:txBody>
      </p:sp>
      <p:pic>
        <p:nvPicPr>
          <p:cNvPr id="3" name="Picture 2">
            <a:extLst>
              <a:ext uri="{FF2B5EF4-FFF2-40B4-BE49-F238E27FC236}">
                <a16:creationId xmlns:a16="http://schemas.microsoft.com/office/drawing/2014/main" id="{726917B0-ED00-185A-4D26-8C3196EB4906}"/>
              </a:ext>
            </a:extLst>
          </p:cNvPr>
          <p:cNvPicPr>
            <a:picLocks noChangeAspect="1"/>
          </p:cNvPicPr>
          <p:nvPr/>
        </p:nvPicPr>
        <p:blipFill>
          <a:blip r:embed="rId3"/>
          <a:stretch>
            <a:fillRect/>
          </a:stretch>
        </p:blipFill>
        <p:spPr>
          <a:xfrm>
            <a:off x="183637" y="961401"/>
            <a:ext cx="11795617" cy="5812596"/>
          </a:xfrm>
          <a:prstGeom prst="rect">
            <a:avLst/>
          </a:prstGeom>
        </p:spPr>
      </p:pic>
    </p:spTree>
    <p:extLst>
      <p:ext uri="{BB962C8B-B14F-4D97-AF65-F5344CB8AC3E}">
        <p14:creationId xmlns:p14="http://schemas.microsoft.com/office/powerpoint/2010/main" val="2452651002"/>
      </p:ext>
    </p:extLst>
  </p:cSld>
  <p:clrMapOvr>
    <a:overrideClrMapping bg1="lt1" tx1="dk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a:xfrm>
            <a:off x="255648" y="188640"/>
            <a:ext cx="10969943" cy="711081"/>
          </a:xfrm>
        </p:spPr>
        <p:txBody>
          <a:bodyPr/>
          <a:lstStyle/>
          <a:p>
            <a:r>
              <a:rPr lang="en-US" sz="3200" dirty="0">
                <a:solidFill>
                  <a:schemeClr val="accent1"/>
                </a:solidFill>
                <a:latin typeface="Cooper Black" panose="0208090404030B020404" pitchFamily="18" charset="0"/>
              </a:rPr>
              <a:t>SAP Fiori elements application architecture provides flexibility</a:t>
            </a:r>
            <a:endParaRPr lang="en-US" sz="3200" dirty="0">
              <a:solidFill>
                <a:schemeClr val="accent1"/>
              </a:solidFill>
            </a:endParaRPr>
          </a:p>
        </p:txBody>
      </p:sp>
      <p:pic>
        <p:nvPicPr>
          <p:cNvPr id="3" name="Picture 2">
            <a:extLst>
              <a:ext uri="{FF2B5EF4-FFF2-40B4-BE49-F238E27FC236}">
                <a16:creationId xmlns:a16="http://schemas.microsoft.com/office/drawing/2014/main" id="{0EF17BDA-EA53-ABAB-BE6A-D9F94C5B9427}"/>
              </a:ext>
            </a:extLst>
          </p:cNvPr>
          <p:cNvPicPr>
            <a:picLocks noChangeAspect="1"/>
          </p:cNvPicPr>
          <p:nvPr/>
        </p:nvPicPr>
        <p:blipFill>
          <a:blip r:embed="rId3"/>
          <a:stretch>
            <a:fillRect/>
          </a:stretch>
        </p:blipFill>
        <p:spPr>
          <a:xfrm>
            <a:off x="355680" y="1100656"/>
            <a:ext cx="11673643" cy="5017846"/>
          </a:xfrm>
          <a:prstGeom prst="rect">
            <a:avLst/>
          </a:prstGeom>
        </p:spPr>
      </p:pic>
    </p:spTree>
    <p:extLst>
      <p:ext uri="{BB962C8B-B14F-4D97-AF65-F5344CB8AC3E}">
        <p14:creationId xmlns:p14="http://schemas.microsoft.com/office/powerpoint/2010/main" val="1979415267"/>
      </p:ext>
    </p:extLst>
  </p:cSld>
  <p:clrMapOvr>
    <a:overrideClrMapping bg1="lt1" tx1="dk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6D0D1-C360-929C-6634-B73035BFFD79}"/>
              </a:ext>
            </a:extLst>
          </p:cNvPr>
          <p:cNvSpPr>
            <a:spLocks noGrp="1"/>
          </p:cNvSpPr>
          <p:nvPr>
            <p:ph type="title"/>
          </p:nvPr>
        </p:nvSpPr>
        <p:spPr>
          <a:xfrm>
            <a:off x="189756" y="476672"/>
            <a:ext cx="10969943" cy="711081"/>
          </a:xfrm>
        </p:spPr>
        <p:txBody>
          <a:bodyPr/>
          <a:lstStyle/>
          <a:p>
            <a:r>
              <a:rPr lang="en-US" sz="3200" dirty="0">
                <a:solidFill>
                  <a:schemeClr val="accent1"/>
                </a:solidFill>
                <a:latin typeface="Cooper Black" panose="0208090404030B020404" pitchFamily="18" charset="0"/>
              </a:rPr>
              <a:t>SAP Fiori elements prioritizes efficiency over flexibility</a:t>
            </a:r>
            <a:br>
              <a:rPr lang="en-US" sz="3200" dirty="0">
                <a:solidFill>
                  <a:schemeClr val="accent1"/>
                </a:solidFill>
                <a:latin typeface="Cooper Black" panose="0208090404030B020404" pitchFamily="18" charset="0"/>
              </a:rPr>
            </a:br>
            <a:endParaRPr lang="en-US" sz="3200" dirty="0">
              <a:solidFill>
                <a:schemeClr val="accent1"/>
              </a:solidFill>
            </a:endParaRPr>
          </a:p>
        </p:txBody>
      </p:sp>
      <p:pic>
        <p:nvPicPr>
          <p:cNvPr id="3" name="Picture 2">
            <a:extLst>
              <a:ext uri="{FF2B5EF4-FFF2-40B4-BE49-F238E27FC236}">
                <a16:creationId xmlns:a16="http://schemas.microsoft.com/office/drawing/2014/main" id="{32E32852-A140-A7FC-63E9-0A4E6DB8FB28}"/>
              </a:ext>
            </a:extLst>
          </p:cNvPr>
          <p:cNvPicPr>
            <a:picLocks noChangeAspect="1"/>
          </p:cNvPicPr>
          <p:nvPr/>
        </p:nvPicPr>
        <p:blipFill>
          <a:blip r:embed="rId3"/>
          <a:stretch>
            <a:fillRect/>
          </a:stretch>
        </p:blipFill>
        <p:spPr>
          <a:xfrm>
            <a:off x="1081554" y="1034724"/>
            <a:ext cx="10025716" cy="5775785"/>
          </a:xfrm>
          <a:prstGeom prst="rect">
            <a:avLst/>
          </a:prstGeom>
        </p:spPr>
      </p:pic>
    </p:spTree>
    <p:extLst>
      <p:ext uri="{BB962C8B-B14F-4D97-AF65-F5344CB8AC3E}">
        <p14:creationId xmlns:p14="http://schemas.microsoft.com/office/powerpoint/2010/main" val="854463011"/>
      </p:ext>
    </p:extLst>
  </p:cSld>
  <p:clrMapOvr>
    <a:overrideClrMapping bg1="lt1" tx1="dk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Structure of the Fiori App</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sp>
        <p:nvSpPr>
          <p:cNvPr id="15" name="Google Shape;1784;p99">
            <a:extLst>
              <a:ext uri="{FF2B5EF4-FFF2-40B4-BE49-F238E27FC236}">
                <a16:creationId xmlns:a16="http://schemas.microsoft.com/office/drawing/2014/main" id="{D066BECC-1B37-00D9-A221-842A63DFF0A3}"/>
              </a:ext>
            </a:extLst>
          </p:cNvPr>
          <p:cNvSpPr txBox="1"/>
          <p:nvPr/>
        </p:nvSpPr>
        <p:spPr>
          <a:xfrm>
            <a:off x="258169" y="769187"/>
            <a:ext cx="11806237" cy="341627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Currently you are testing the Fiori App by using the standard preview option in eclipse tool. Will our end user have the ability and skill to open eclipse tool, go to package and search BIMP and then open preview and that too in production system.</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endPar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All the Fiori apps which we create in BTP will be called MTA – Multi target application, they are deployed with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mta.yml</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file. Which will contain the configuration for the Fiori App.</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In SAP BTP, there is a storage space called </a:t>
            </a:r>
            <a:r>
              <a:rPr kumimoji="0" lang="en-US" sz="1800" b="1" i="0" u="none" strike="noStrike" kern="0" cap="none" spc="0" normalizeH="0" baseline="0" noProof="0" dirty="0">
                <a:ln>
                  <a:noFill/>
                </a:ln>
                <a:solidFill>
                  <a:srgbClr val="000000"/>
                </a:solidFill>
                <a:effectLst/>
                <a:uLnTx/>
                <a:uFillTx/>
                <a:latin typeface="Calibri"/>
                <a:ea typeface="Calibri"/>
                <a:cs typeface="Calibri"/>
                <a:sym typeface="Calibri"/>
              </a:rPr>
              <a:t>html-5-repository</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where the BTP will store our Fiori apps.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When we deploy our app, there is </a:t>
            </a:r>
            <a:r>
              <a:rPr kumimoji="0" lang="en-US" sz="1800" b="1" i="0" u="none" strike="noStrike" kern="0" cap="none" spc="0" normalizeH="0" baseline="0" noProof="0" dirty="0">
                <a:ln>
                  <a:noFill/>
                </a:ln>
                <a:solidFill>
                  <a:srgbClr val="000000"/>
                </a:solidFill>
                <a:effectLst/>
                <a:uLnTx/>
                <a:uFillTx/>
                <a:latin typeface="Calibri"/>
                <a:ea typeface="Calibri"/>
                <a:cs typeface="Calibri"/>
                <a:sym typeface="Calibri"/>
              </a:rPr>
              <a:t>html5-deployer</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which will take our app from BAS tool and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deployes</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it to the HTML5 Repository (Design time)</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When we run the app, there is a service called </a:t>
            </a:r>
            <a:r>
              <a:rPr kumimoji="0" lang="en-US" sz="1800" b="1" i="0" u="none" strike="noStrike" kern="0" cap="none" spc="0" normalizeH="0" baseline="0" noProof="0" dirty="0">
                <a:ln>
                  <a:noFill/>
                </a:ln>
                <a:solidFill>
                  <a:srgbClr val="000000"/>
                </a:solidFill>
                <a:effectLst/>
                <a:uLnTx/>
                <a:uFillTx/>
                <a:latin typeface="Calibri"/>
                <a:ea typeface="Calibri"/>
                <a:cs typeface="Calibri"/>
                <a:sym typeface="Calibri"/>
              </a:rPr>
              <a:t>html5-rt</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(runtime) service which will load our app from the repository in the build </a:t>
            </a:r>
            <a:r>
              <a:rPr kumimoji="0" lang="en-US" sz="1800" b="0" i="0" u="none" strike="noStrike" kern="0" cap="none" spc="0" normalizeH="0" baseline="0" noProof="0" dirty="0" err="1">
                <a:ln>
                  <a:noFill/>
                </a:ln>
                <a:solidFill>
                  <a:srgbClr val="000000"/>
                </a:solidFill>
                <a:effectLst/>
                <a:uLnTx/>
                <a:uFillTx/>
                <a:latin typeface="Calibri"/>
                <a:ea typeface="Calibri"/>
                <a:cs typeface="Calibri"/>
                <a:sym typeface="Calibri"/>
              </a:rPr>
              <a:t>workzone</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Apart from that the application will contain a </a:t>
            </a:r>
            <a:r>
              <a:rPr kumimoji="0" lang="en-US" sz="1800" b="1" i="0" u="none" strike="noStrike" kern="0" cap="none" spc="0" normalizeH="0" baseline="0" noProof="0" dirty="0">
                <a:ln>
                  <a:noFill/>
                </a:ln>
                <a:solidFill>
                  <a:srgbClr val="000000"/>
                </a:solidFill>
                <a:effectLst/>
                <a:uLnTx/>
                <a:uFillTx/>
                <a:latin typeface="Calibri"/>
                <a:ea typeface="Calibri"/>
                <a:cs typeface="Calibri"/>
                <a:sym typeface="Calibri"/>
              </a:rPr>
              <a:t>connectivity</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 service to communicate with our abap on cloud system.</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And a </a:t>
            </a:r>
            <a:r>
              <a:rPr kumimoji="0" lang="en-US" sz="1800" b="1" i="0" u="none" strike="noStrike" kern="0" cap="none" spc="0" normalizeH="0" baseline="0" noProof="0" dirty="0">
                <a:ln>
                  <a:noFill/>
                </a:ln>
                <a:solidFill>
                  <a:srgbClr val="000000"/>
                </a:solidFill>
                <a:effectLst/>
                <a:uLnTx/>
                <a:uFillTx/>
                <a:latin typeface="Calibri"/>
                <a:ea typeface="Calibri"/>
                <a:cs typeface="Calibri"/>
                <a:sym typeface="Calibri"/>
              </a:rPr>
              <a:t>destination </a:t>
            </a:r>
            <a:r>
              <a:rPr kumimoji="0" lang="en-US" sz="1800" b="0" i="0" u="none" strike="noStrike" kern="0" cap="none" spc="0" normalizeH="0" baseline="0" noProof="0" dirty="0">
                <a:ln>
                  <a:noFill/>
                </a:ln>
                <a:solidFill>
                  <a:srgbClr val="000000"/>
                </a:solidFill>
                <a:effectLst/>
                <a:uLnTx/>
                <a:uFillTx/>
                <a:latin typeface="Calibri"/>
                <a:ea typeface="Calibri"/>
                <a:cs typeface="Calibri"/>
                <a:sym typeface="Calibri"/>
              </a:rPr>
              <a:t>service which will read the destination (RFC) of AOC system to access data in Fiori.</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E097C468-B5B5-02CD-5910-87FBD7CD3B5F}"/>
                  </a:ext>
                </a:extLst>
              </p14:cNvPr>
              <p14:cNvContentPartPr/>
              <p14:nvPr/>
            </p14:nvContentPartPr>
            <p14:xfrm>
              <a:off x="4841932" y="2448742"/>
              <a:ext cx="688320" cy="24120"/>
            </p14:xfrm>
          </p:contentPart>
        </mc:Choice>
        <mc:Fallback xmlns="">
          <p:pic>
            <p:nvPicPr>
              <p:cNvPr id="2" name="Ink 1">
                <a:extLst>
                  <a:ext uri="{FF2B5EF4-FFF2-40B4-BE49-F238E27FC236}">
                    <a16:creationId xmlns:a16="http://schemas.microsoft.com/office/drawing/2014/main" id="{E097C468-B5B5-02CD-5910-87FBD7CD3B5F}"/>
                  </a:ext>
                </a:extLst>
              </p:cNvPr>
              <p:cNvPicPr/>
              <p:nvPr/>
            </p:nvPicPr>
            <p:blipFill>
              <a:blip r:embed="rId8"/>
              <a:stretch>
                <a:fillRect/>
              </a:stretch>
            </p:blipFill>
            <p:spPr>
              <a:xfrm>
                <a:off x="4832932" y="2439742"/>
                <a:ext cx="70596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26C72FFD-7A68-8374-2E61-A3EE621AB5C5}"/>
                  </a:ext>
                </a:extLst>
              </p14:cNvPr>
              <p14:cNvContentPartPr/>
              <p14:nvPr/>
            </p14:nvContentPartPr>
            <p14:xfrm>
              <a:off x="5204092" y="3270622"/>
              <a:ext cx="471240" cy="360"/>
            </p14:xfrm>
          </p:contentPart>
        </mc:Choice>
        <mc:Fallback xmlns="">
          <p:pic>
            <p:nvPicPr>
              <p:cNvPr id="4" name="Ink 3">
                <a:extLst>
                  <a:ext uri="{FF2B5EF4-FFF2-40B4-BE49-F238E27FC236}">
                    <a16:creationId xmlns:a16="http://schemas.microsoft.com/office/drawing/2014/main" id="{26C72FFD-7A68-8374-2E61-A3EE621AB5C5}"/>
                  </a:ext>
                </a:extLst>
              </p:cNvPr>
              <p:cNvPicPr/>
              <p:nvPr/>
            </p:nvPicPr>
            <p:blipFill>
              <a:blip r:embed="rId10"/>
              <a:stretch>
                <a:fillRect/>
              </a:stretch>
            </p:blipFill>
            <p:spPr>
              <a:xfrm>
                <a:off x="5195452" y="3261982"/>
                <a:ext cx="4888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0BD8BF78-DCA0-5DB0-9DC5-AA2F6E33681E}"/>
                  </a:ext>
                </a:extLst>
              </p14:cNvPr>
              <p14:cNvContentPartPr/>
              <p14:nvPr/>
            </p14:nvContentPartPr>
            <p14:xfrm>
              <a:off x="5081332" y="3847702"/>
              <a:ext cx="586080" cy="12960"/>
            </p14:xfrm>
          </p:contentPart>
        </mc:Choice>
        <mc:Fallback xmlns="">
          <p:pic>
            <p:nvPicPr>
              <p:cNvPr id="5" name="Ink 4">
                <a:extLst>
                  <a:ext uri="{FF2B5EF4-FFF2-40B4-BE49-F238E27FC236}">
                    <a16:creationId xmlns:a16="http://schemas.microsoft.com/office/drawing/2014/main" id="{0BD8BF78-DCA0-5DB0-9DC5-AA2F6E33681E}"/>
                  </a:ext>
                </a:extLst>
              </p:cNvPr>
              <p:cNvPicPr/>
              <p:nvPr/>
            </p:nvPicPr>
            <p:blipFill>
              <a:blip r:embed="rId12"/>
              <a:stretch>
                <a:fillRect/>
              </a:stretch>
            </p:blipFill>
            <p:spPr>
              <a:xfrm>
                <a:off x="5072332" y="3838702"/>
                <a:ext cx="6037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Ink 5">
                <a:extLst>
                  <a:ext uri="{FF2B5EF4-FFF2-40B4-BE49-F238E27FC236}">
                    <a16:creationId xmlns:a16="http://schemas.microsoft.com/office/drawing/2014/main" id="{0B970F6F-4380-4F29-629F-C35CCF23F39E}"/>
                  </a:ext>
                </a:extLst>
              </p14:cNvPr>
              <p14:cNvContentPartPr/>
              <p14:nvPr/>
            </p14:nvContentPartPr>
            <p14:xfrm>
              <a:off x="1834852" y="4160902"/>
              <a:ext cx="819360" cy="33480"/>
            </p14:xfrm>
          </p:contentPart>
        </mc:Choice>
        <mc:Fallback xmlns="">
          <p:pic>
            <p:nvPicPr>
              <p:cNvPr id="6" name="Ink 5">
                <a:extLst>
                  <a:ext uri="{FF2B5EF4-FFF2-40B4-BE49-F238E27FC236}">
                    <a16:creationId xmlns:a16="http://schemas.microsoft.com/office/drawing/2014/main" id="{0B970F6F-4380-4F29-629F-C35CCF23F39E}"/>
                  </a:ext>
                </a:extLst>
              </p:cNvPr>
              <p:cNvPicPr/>
              <p:nvPr/>
            </p:nvPicPr>
            <p:blipFill>
              <a:blip r:embed="rId14"/>
              <a:stretch>
                <a:fillRect/>
              </a:stretch>
            </p:blipFill>
            <p:spPr>
              <a:xfrm>
                <a:off x="1825852" y="4151902"/>
                <a:ext cx="837000" cy="51120"/>
              </a:xfrm>
              <a:prstGeom prst="rect">
                <a:avLst/>
              </a:prstGeom>
            </p:spPr>
          </p:pic>
        </mc:Fallback>
      </mc:AlternateContent>
    </p:spTree>
    <p:extLst>
      <p:ext uri="{BB962C8B-B14F-4D97-AF65-F5344CB8AC3E}">
        <p14:creationId xmlns:p14="http://schemas.microsoft.com/office/powerpoint/2010/main" val="3427854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3" name="Google Shape;1313;p59"/>
          <p:cNvSpPr txBox="1"/>
          <p:nvPr/>
        </p:nvSpPr>
        <p:spPr>
          <a:xfrm>
            <a:off x="191294" y="895"/>
            <a:ext cx="11231710" cy="64616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rPr>
              <a:t>Architecture</a:t>
            </a:r>
            <a:endParaRPr kumimoji="0" sz="3599" b="0" i="0" u="none" strike="noStrike" kern="0" cap="none" spc="0" normalizeH="0" baseline="0" noProof="0" dirty="0">
              <a:ln>
                <a:noFill/>
              </a:ln>
              <a:solidFill>
                <a:srgbClr val="FFC000"/>
              </a:solidFill>
              <a:effectLst/>
              <a:uLnTx/>
              <a:uFillTx/>
              <a:latin typeface="Cooper Black" panose="0208090404030B020404" pitchFamily="18" charset="0"/>
              <a:ea typeface="Corben"/>
              <a:cs typeface="Corben"/>
              <a:sym typeface="Corben"/>
            </a:endParaRPr>
          </a:p>
        </p:txBody>
      </p:sp>
      <p:sp>
        <p:nvSpPr>
          <p:cNvPr id="3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3E4538C-8F61-FA7C-1202-5A3FBA8FFDCE}"/>
                  </a:ext>
                </a:extLst>
              </p14:cNvPr>
              <p14:cNvContentPartPr/>
              <p14:nvPr/>
            </p14:nvContentPartPr>
            <p14:xfrm>
              <a:off x="288292" y="6615382"/>
              <a:ext cx="360" cy="360"/>
            </p14:xfrm>
          </p:contentPart>
        </mc:Choice>
        <mc:Fallback xmlns="">
          <p:pic>
            <p:nvPicPr>
              <p:cNvPr id="8" name="Ink 7">
                <a:extLst>
                  <a:ext uri="{FF2B5EF4-FFF2-40B4-BE49-F238E27FC236}">
                    <a16:creationId xmlns:a16="http://schemas.microsoft.com/office/drawing/2014/main" id="{83E4538C-8F61-FA7C-1202-5A3FBA8FFDCE}"/>
                  </a:ext>
                </a:extLst>
              </p:cNvPr>
              <p:cNvPicPr/>
              <p:nvPr/>
            </p:nvPicPr>
            <p:blipFill>
              <a:blip r:embed="rId6"/>
              <a:stretch>
                <a:fillRect/>
              </a:stretch>
            </p:blipFill>
            <p:spPr>
              <a:xfrm>
                <a:off x="279292" y="6606382"/>
                <a:ext cx="18000" cy="18000"/>
              </a:xfrm>
              <a:prstGeom prst="rect">
                <a:avLst/>
              </a:prstGeom>
            </p:spPr>
          </p:pic>
        </mc:Fallback>
      </mc:AlternateContent>
      <p:pic>
        <p:nvPicPr>
          <p:cNvPr id="3076" name="Picture 4" descr="Build and Deploy UI5 Freestyle Applications to SAP... - SAP Community">
            <a:extLst>
              <a:ext uri="{FF2B5EF4-FFF2-40B4-BE49-F238E27FC236}">
                <a16:creationId xmlns:a16="http://schemas.microsoft.com/office/drawing/2014/main" id="{688F8252-8736-0CE9-3D02-4CC8E7FFAF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3008" y="1019096"/>
            <a:ext cx="11172144" cy="5107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225143"/>
      </p:ext>
    </p:extLst>
  </p:cSld>
  <p:clrMapOvr>
    <a:masterClrMapping/>
  </p:clrMapOvr>
</p:sld>
</file>

<file path=ppt/theme/theme1.xml><?xml version="1.0" encoding="utf-8"?>
<a:theme xmlns:a="http://schemas.openxmlformats.org/drawingml/2006/main" name="Office Theme">
  <a:themeElements>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76">
      <a:dk1>
        <a:srgbClr val="000000"/>
      </a:dk1>
      <a:lt1>
        <a:srgbClr val="FFFFFF"/>
      </a:lt1>
      <a:dk2>
        <a:srgbClr val="1F497D"/>
      </a:dk2>
      <a:lt2>
        <a:srgbClr val="EEECE1"/>
      </a:lt2>
      <a:accent1>
        <a:srgbClr val="BDBDBD"/>
      </a:accent1>
      <a:accent2>
        <a:srgbClr val="98C536"/>
      </a:accent2>
      <a:accent3>
        <a:srgbClr val="6D6D6D"/>
      </a:accent3>
      <a:accent4>
        <a:srgbClr val="1767AC"/>
      </a:accent4>
      <a:accent5>
        <a:srgbClr val="E5E6E8"/>
      </a:accent5>
      <a:accent6>
        <a:srgbClr val="99C274"/>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Office Theme">
  <a:themeElements>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ppt/theme/themeOverride2.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ppt/theme/themeOverride3.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ppt/theme/themeOverride4.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ppt/theme/themeOverride5.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ppt/theme/themeOverride6.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ppt/theme/themeOverride7.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ppt/theme/themeOverride8.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ppt/theme/themeOverride9.xml><?xml version="1.0" encoding="utf-8"?>
<a:themeOverride xmlns:a="http://schemas.openxmlformats.org/drawingml/2006/main">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themeOverride>
</file>

<file path=docProps/app.xml><?xml version="1.0" encoding="utf-8"?>
<Properties xmlns="http://schemas.openxmlformats.org/officeDocument/2006/extended-properties" xmlns:vt="http://schemas.openxmlformats.org/officeDocument/2006/docPropsVTypes">
  <TotalTime>2165</TotalTime>
  <Words>1501</Words>
  <Application>Microsoft Office PowerPoint</Application>
  <PresentationFormat>Custom</PresentationFormat>
  <Paragraphs>129</Paragraphs>
  <Slides>24</Slides>
  <Notes>13</Notes>
  <HiddenSlides>0</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24</vt:i4>
      </vt:variant>
    </vt:vector>
  </HeadingPairs>
  <TitlesOfParts>
    <vt:vector size="41" baseType="lpstr">
      <vt:lpstr>Open Sans</vt:lpstr>
      <vt:lpstr>Corben</vt:lpstr>
      <vt:lpstr>Cambria</vt:lpstr>
      <vt:lpstr>Arial Black</vt:lpstr>
      <vt:lpstr>Consolas</vt:lpstr>
      <vt:lpstr>Segoe UI Light</vt:lpstr>
      <vt:lpstr>Arial</vt:lpstr>
      <vt:lpstr>Cooper Black</vt:lpstr>
      <vt:lpstr>72</vt:lpstr>
      <vt:lpstr>Segoe UI</vt:lpstr>
      <vt:lpstr>Quattrocento Sans</vt:lpstr>
      <vt:lpstr>Calibri</vt:lpstr>
      <vt:lpstr>Office Theme</vt:lpstr>
      <vt:lpstr>2_Office Theme</vt:lpstr>
      <vt:lpstr>3_Office Theme</vt:lpstr>
      <vt:lpstr>4_Office Theme</vt:lpstr>
      <vt:lpstr>1_Office Theme</vt:lpstr>
      <vt:lpstr>SAP BTP ABAP  on Cloud / RAP  Training</vt:lpstr>
      <vt:lpstr>PowerPoint Presentation</vt:lpstr>
      <vt:lpstr>PowerPoint Presentation</vt:lpstr>
      <vt:lpstr>SAP Fiori elements boosts SAP Fiori development efficiency </vt:lpstr>
      <vt:lpstr>SAP Fiori elements provides enterprise-ready apps out of the box</vt:lpstr>
      <vt:lpstr>SAP Fiori elements application architecture provides flexibility</vt:lpstr>
      <vt:lpstr>SAP Fiori elements prioritizes efficiency over flexibility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Git and Git HUB</vt:lpstr>
      <vt:lpstr>PowerPoint Presentation</vt:lpstr>
      <vt:lpstr>PowerPoint Presentation</vt:lpstr>
      <vt:lpstr>Git and Git HUB</vt:lpstr>
      <vt:lpstr>Hands on: Continuous Integration</vt:lpstr>
      <vt:lpstr>BTP Cloud Transport Management</vt:lpstr>
      <vt:lpstr>Hands on SAP BTP Cloud Transport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ABAP ON CLOUD  RESTFUL APPLICATION  PROGRAMMING EMBEDDED STEAMPUNK TRAINING</dc:title>
  <dc:creator>anurag</dc:creator>
  <cp:lastModifiedBy>Anubhav Oberoy</cp:lastModifiedBy>
  <cp:revision>93</cp:revision>
  <dcterms:created xsi:type="dcterms:W3CDTF">2023-10-03T21:33:12Z</dcterms:created>
  <dcterms:modified xsi:type="dcterms:W3CDTF">2025-09-07T02:55:15Z</dcterms:modified>
</cp:coreProperties>
</file>